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37.78598" units="1/cm"/>
          <inkml:channelProperty channel="Y" name="resolution" value="37.83251" units="1/cm"/>
        </inkml:channelProperties>
      </inkml:inkSource>
      <inkml:timestamp xml:id="ts0" timeString="2013-11-28T20:33:13.0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E2C14E0-4AC7-4662-93CA-086702D007E6}" emma:medium="tactile" emma:mode="ink">
          <msink:context xmlns:msink="http://schemas.microsoft.com/ink/2010/main" type="writingRegion" rotatedBoundingBox="15970,8942 15985,8942 15985,8957 15970,8957"/>
        </emma:interpretation>
      </emma:emma>
    </inkml:annotationXML>
    <inkml:traceGroup>
      <inkml:annotationXML>
        <emma:emma xmlns:emma="http://www.w3.org/2003/04/emma" version="1.0">
          <emma:interpretation id="{0F022DFB-B2B1-4CEC-9EE6-A11FEF9D2FAE}" emma:medium="tactile" emma:mode="ink">
            <msink:context xmlns:msink="http://schemas.microsoft.com/ink/2010/main" type="paragraph" rotatedBoundingBox="15970,8942 15985,8942 15985,8957 15970,89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66182D-4FFF-41D3-AD2A-85BBA04424B4}" emma:medium="tactile" emma:mode="ink">
              <msink:context xmlns:msink="http://schemas.microsoft.com/ink/2010/main" type="line" rotatedBoundingBox="15970,8942 15985,8942 15985,8957 15970,8957"/>
            </emma:interpretation>
          </emma:emma>
        </inkml:annotationXML>
        <inkml:traceGroup>
          <inkml:annotationXML>
            <emma:emma xmlns:emma="http://www.w3.org/2003/04/emma" version="1.0">
              <emma:interpretation id="{1B757573-2C18-45BF-B608-68A5B101D604}" emma:medium="tactile" emma:mode="ink">
                <msink:context xmlns:msink="http://schemas.microsoft.com/ink/2010/main" type="inkWord" rotatedBoundingBox="15970,8942 15985,8942 15985,8957 15970,8957"/>
              </emma:interpretation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2194A42-657F-4252-9500-2B8DEFBA25B5}" type="datetimeFigureOut">
              <a:rPr lang="en-US" smtClean="0"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DAEC16-FD28-4891-86BC-95338F2F63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0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</a:t>
            </a:r>
          </a:p>
          <a:p>
            <a:r>
              <a:rPr lang="en-US" dirty="0" smtClean="0"/>
              <a:t>MARIA PAULA MENDOZA ZEPEDA</a:t>
            </a:r>
          </a:p>
          <a:p>
            <a:r>
              <a:rPr lang="en-US" dirty="0" smtClean="0"/>
              <a:t>ANDRES BARBA DEHMLOW</a:t>
            </a:r>
          </a:p>
          <a:p>
            <a:r>
              <a:rPr lang="en-US" dirty="0" smtClean="0"/>
              <a:t>FATIMA ALCOCER GONZALEZ</a:t>
            </a:r>
          </a:p>
          <a:p>
            <a:r>
              <a:rPr lang="en-US" dirty="0" smtClean="0"/>
              <a:t>MARIA JOSE LEAL GODINEZ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8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Global warming is the rise in the average temperature of Earth s atmosphere and oceans since the late 19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century and its projected continuation.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Global Warming?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" t="706" r="-1" b="9200"/>
          <a:stretch/>
        </p:blipFill>
        <p:spPr>
          <a:xfrm>
            <a:off x="4648200" y="4572000"/>
            <a:ext cx="4107075" cy="1979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89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gas that contributes to the greenhouse effect by absorbing infrared radiation. Carbon dioxide and chlorofluorocarbons are examples of greenhouse gases.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greenhouse gas?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038600"/>
            <a:ext cx="4114800" cy="2559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30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We can help the world by:</a:t>
            </a:r>
          </a:p>
          <a:p>
            <a:pPr algn="ctr"/>
            <a:r>
              <a:rPr lang="es-MX" dirty="0" err="1" smtClean="0"/>
              <a:t>Using</a:t>
            </a:r>
            <a:r>
              <a:rPr lang="es-MX" dirty="0" smtClean="0"/>
              <a:t> a </a:t>
            </a:r>
            <a:r>
              <a:rPr lang="es-MX" dirty="0" err="1" smtClean="0"/>
              <a:t>bicicle</a:t>
            </a:r>
            <a:r>
              <a:rPr lang="es-MX" dirty="0" smtClean="0"/>
              <a:t> </a:t>
            </a:r>
            <a:r>
              <a:rPr lang="es-MX" dirty="0" err="1" smtClean="0"/>
              <a:t>if</a:t>
            </a:r>
            <a:r>
              <a:rPr lang="es-MX" dirty="0" smtClean="0"/>
              <a:t>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a </a:t>
            </a:r>
            <a:r>
              <a:rPr lang="es-MX" dirty="0" err="1" smtClean="0"/>
              <a:t>far</a:t>
            </a:r>
            <a:r>
              <a:rPr lang="es-MX" dirty="0" smtClean="0"/>
              <a:t> </a:t>
            </a:r>
            <a:r>
              <a:rPr lang="es-MX" dirty="0" err="1" smtClean="0"/>
              <a:t>way</a:t>
            </a:r>
            <a:r>
              <a:rPr lang="es-MX" dirty="0" smtClean="0"/>
              <a:t> </a:t>
            </a:r>
            <a:r>
              <a:rPr lang="es-MX" dirty="0" err="1" smtClean="0"/>
              <a:t>destination</a:t>
            </a:r>
            <a:r>
              <a:rPr lang="es-MX" dirty="0" smtClean="0"/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help?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555" y="3762340"/>
            <a:ext cx="919163" cy="919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838250"/>
            <a:ext cx="886150" cy="88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226" y="4876800"/>
            <a:ext cx="3646711" cy="1462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724400"/>
            <a:ext cx="2809875" cy="1628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/>
              <p14:cNvContentPartPr/>
              <p14:nvPr/>
            </p14:nvContentPartPr>
            <p14:xfrm>
              <a:off x="5749308" y="3219327"/>
              <a:ext cx="360" cy="36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37428" y="320744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72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45505" cy="41064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Things like:</a:t>
            </a:r>
          </a:p>
          <a:p>
            <a:pPr algn="ctr"/>
            <a:endParaRPr lang="en-US" dirty="0"/>
          </a:p>
          <a:p>
            <a:r>
              <a:rPr lang="en-US" dirty="0" smtClean="0"/>
              <a:t>Reducing the use of light and energy like:</a:t>
            </a:r>
          </a:p>
          <a:p>
            <a:endParaRPr lang="en-US" dirty="0" smtClean="0"/>
          </a:p>
          <a:p>
            <a:r>
              <a:rPr lang="en-US" dirty="0" smtClean="0"/>
              <a:t>Use less time watching TV!!!</a:t>
            </a:r>
          </a:p>
          <a:p>
            <a:pPr algn="ctr"/>
            <a:r>
              <a:rPr lang="es-MX" dirty="0" err="1" smtClean="0"/>
              <a:t>Turn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lights</a:t>
            </a:r>
            <a:r>
              <a:rPr lang="es-MX" dirty="0" smtClean="0"/>
              <a:t> </a:t>
            </a:r>
            <a:r>
              <a:rPr lang="es-MX" dirty="0" err="1" smtClean="0"/>
              <a:t>when</a:t>
            </a:r>
            <a:r>
              <a:rPr lang="es-MX" dirty="0" smtClean="0"/>
              <a:t> </a:t>
            </a:r>
            <a:r>
              <a:rPr lang="es-MX" dirty="0" err="1" smtClean="0"/>
              <a:t>you</a:t>
            </a:r>
            <a:r>
              <a:rPr lang="es-MX" dirty="0" smtClean="0"/>
              <a:t> are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using</a:t>
            </a:r>
            <a:r>
              <a:rPr lang="es-MX" dirty="0" smtClean="0"/>
              <a:t> </a:t>
            </a:r>
            <a:r>
              <a:rPr lang="es-MX" dirty="0" err="1" smtClean="0"/>
              <a:t>them</a:t>
            </a:r>
            <a:r>
              <a:rPr lang="es-MX" dirty="0" smtClean="0"/>
              <a:t>.</a:t>
            </a:r>
            <a:endParaRPr lang="en-US" dirty="0" smtClean="0"/>
          </a:p>
          <a:p>
            <a:pPr algn="ctr"/>
            <a:r>
              <a:rPr lang="en-US" dirty="0" smtClean="0"/>
              <a:t>Instead…         </a:t>
            </a:r>
            <a:r>
              <a:rPr lang="en-US" sz="1400" dirty="0" smtClean="0"/>
              <a:t>This is a book: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Read a book!!!!!!!!!!!!!!!</a:t>
            </a:r>
          </a:p>
          <a:p>
            <a:pPr algn="ctr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6042"/>
          <a:stretch/>
        </p:blipFill>
        <p:spPr>
          <a:xfrm>
            <a:off x="6717358" y="4572000"/>
            <a:ext cx="2240623" cy="1152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841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Andres Barba Dehmlow: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 a change: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3784516"/>
            <a:ext cx="3048000" cy="2282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82" y="3657600"/>
            <a:ext cx="3098021" cy="232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035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Maria Paula Mendoza: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 a change: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1800"/>
            <a:ext cx="2322445" cy="3106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176" y="2971800"/>
            <a:ext cx="2320324" cy="3108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1519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Maria Jose Leal Godinez: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 a change: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797474"/>
            <a:ext cx="3434472" cy="2400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57600"/>
            <a:ext cx="2819400" cy="24017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8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Fatima Alcocer Gonzalez: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make change: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048000"/>
            <a:ext cx="2449238" cy="328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43200"/>
            <a:ext cx="2542756" cy="3424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572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</TotalTime>
  <Words>193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GLOBAL WARMING</vt:lpstr>
      <vt:lpstr>What is Global Warming?</vt:lpstr>
      <vt:lpstr>What is a greenhouse gas?</vt:lpstr>
      <vt:lpstr>How can we help?</vt:lpstr>
      <vt:lpstr>We can make?</vt:lpstr>
      <vt:lpstr>We can make a change:</vt:lpstr>
      <vt:lpstr>We can make a change:</vt:lpstr>
      <vt:lpstr>We can make a change:</vt:lpstr>
      <vt:lpstr>We can make change: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</dc:title>
  <dc:creator>student</dc:creator>
  <cp:lastModifiedBy>Flor Nelly del Carmen Carrillo Torres</cp:lastModifiedBy>
  <cp:revision>11</cp:revision>
  <dcterms:created xsi:type="dcterms:W3CDTF">2013-11-14T18:52:09Z</dcterms:created>
  <dcterms:modified xsi:type="dcterms:W3CDTF">2013-12-03T14:05:16Z</dcterms:modified>
</cp:coreProperties>
</file>