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2" r:id="rId3"/>
    <p:sldId id="257" r:id="rId4"/>
    <p:sldId id="260" r:id="rId5"/>
    <p:sldId id="285" r:id="rId6"/>
    <p:sldId id="284" r:id="rId7"/>
    <p:sldId id="286" r:id="rId8"/>
    <p:sldId id="261" r:id="rId9"/>
    <p:sldId id="262" r:id="rId10"/>
    <p:sldId id="264" r:id="rId11"/>
    <p:sldId id="266" r:id="rId12"/>
    <p:sldId id="267" r:id="rId13"/>
    <p:sldId id="268" r:id="rId14"/>
    <p:sldId id="275" r:id="rId15"/>
    <p:sldId id="269" r:id="rId16"/>
    <p:sldId id="270" r:id="rId17"/>
    <p:sldId id="271" r:id="rId18"/>
    <p:sldId id="258" r:id="rId19"/>
    <p:sldId id="273" r:id="rId20"/>
    <p:sldId id="274" r:id="rId21"/>
    <p:sldId id="290" r:id="rId22"/>
    <p:sldId id="288" r:id="rId23"/>
    <p:sldId id="293" r:id="rId24"/>
    <p:sldId id="294" r:id="rId25"/>
    <p:sldId id="295" r:id="rId26"/>
    <p:sldId id="279" r:id="rId27"/>
    <p:sldId id="28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15" autoAdjust="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306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8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9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6E0E941-EED1-4AD6-BD07-71F40BA6B7F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0AD37E0-76E1-40EC-9190-34F90A29C2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E941-EED1-4AD6-BD07-71F40BA6B7F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37E0-76E1-40EC-9190-34F90A29C2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E941-EED1-4AD6-BD07-71F40BA6B7F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37E0-76E1-40EC-9190-34F90A29C2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E941-EED1-4AD6-BD07-71F40BA6B7F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37E0-76E1-40EC-9190-34F90A29C2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E941-EED1-4AD6-BD07-71F40BA6B7F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37E0-76E1-40EC-9190-34F90A29C2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E941-EED1-4AD6-BD07-71F40BA6B7F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37E0-76E1-40EC-9190-34F90A29C2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ransition spd="slow">
    <p:fad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E941-EED1-4AD6-BD07-71F40BA6B7F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37E0-76E1-40EC-9190-34F90A29C2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E941-EED1-4AD6-BD07-71F40BA6B7F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37E0-76E1-40EC-9190-34F90A29C2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E941-EED1-4AD6-BD07-71F40BA6B7F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37E0-76E1-40EC-9190-34F90A29C2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9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E941-EED1-4AD6-BD07-71F40BA6B7F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37E0-76E1-40EC-9190-34F90A29C2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spd="slow">
    <p:fad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9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E941-EED1-4AD6-BD07-71F40BA6B7F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37E0-76E1-40EC-9190-34F90A29C2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8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9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6E0E941-EED1-4AD6-BD07-71F40BA6B7F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0AD37E0-76E1-40EC-9190-34F90A29C2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S8-XInj_q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2meMFRkL2AE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eramis.com/plant-care-center/why-houseplants-are-good-for-you/" TargetMode="External"/><Relationship Id="rId13" Type="http://schemas.openxmlformats.org/officeDocument/2006/relationships/hyperlink" Target="http://wiki.answers.com/Q/Why_is_leaving_lights_on_bad#slide1" TargetMode="External"/><Relationship Id="rId18" Type="http://schemas.openxmlformats.org/officeDocument/2006/relationships/hyperlink" Target="http://www.pistonheads.com/gassing/topic.asp?h=0&amp;f=95&amp;t=803213&amp;mid=0" TargetMode="External"/><Relationship Id="rId3" Type="http://schemas.openxmlformats.org/officeDocument/2006/relationships/hyperlink" Target="http://content.time.com/time/nation/article/0,8599,108904,00.html" TargetMode="External"/><Relationship Id="rId7" Type="http://schemas.openxmlformats.org/officeDocument/2006/relationships/hyperlink" Target="http://electrical.about.com/od/electricaldevices/f/Power-Strips-And-Saving-Energy.htm" TargetMode="External"/><Relationship Id="rId12" Type="http://schemas.openxmlformats.org/officeDocument/2006/relationships/hyperlink" Target="http://environment.about.com/od/greenlivingdesign/a/public_transit.htm" TargetMode="External"/><Relationship Id="rId17" Type="http://schemas.openxmlformats.org/officeDocument/2006/relationships/hyperlink" Target="http://technorati.com/lifestyle/green/article/wasteful-individuals-leave-water-running/" TargetMode="External"/><Relationship Id="rId2" Type="http://schemas.openxmlformats.org/officeDocument/2006/relationships/hyperlink" Target="http://www.nmsea.org/Curriculum/Primer/Global_Warming/fossil_fuels_and_global_warming.htm" TargetMode="External"/><Relationship Id="rId16" Type="http://schemas.openxmlformats.org/officeDocument/2006/relationships/hyperlink" Target="http://tiki.oneworld.net/pollution/pollution4.html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waste-management-world.com/articles/print/volume-9/issue-4/features/waste-sorting-a-look-at-the-separation-and-sorting-techniques-in-todayrsquos-european-market.html" TargetMode="External"/><Relationship Id="rId11" Type="http://schemas.openxmlformats.org/officeDocument/2006/relationships/hyperlink" Target="http://www.reusethisbag.com/25-reasons-to-go-reusable.php" TargetMode="External"/><Relationship Id="rId5" Type="http://schemas.openxmlformats.org/officeDocument/2006/relationships/hyperlink" Target="http://environment.nationalgeographic.com/environment/global-warming/" TargetMode="External"/><Relationship Id="rId15" Type="http://schemas.openxmlformats.org/officeDocument/2006/relationships/hyperlink" Target="http://www.earthtimes.org/green-blogs/green-living/how-air-conditioning-is-heating-things-up-11-Sep-12/" TargetMode="External"/><Relationship Id="rId10" Type="http://schemas.openxmlformats.org/officeDocument/2006/relationships/hyperlink" Target="http://carbusters.org/2011/12/11/the-environmental-impact-of-cars-and-trains/" TargetMode="External"/><Relationship Id="rId19" Type="http://schemas.openxmlformats.org/officeDocument/2006/relationships/hyperlink" Target="http://wiki.answers.com/Q/How_do_airplanes_affect_the_environment#slide1" TargetMode="External"/><Relationship Id="rId4" Type="http://schemas.openxmlformats.org/officeDocument/2006/relationships/hyperlink" Target="http://www.slate.com/articles/health_and_science/the_green_lantern/2008/09/should_we_dispose_of_disposals.html" TargetMode="External"/><Relationship Id="rId9" Type="http://schemas.openxmlformats.org/officeDocument/2006/relationships/hyperlink" Target="http://www.leavenotracedude.com/waste-disposal.shtml" TargetMode="External"/><Relationship Id="rId14" Type="http://schemas.openxmlformats.org/officeDocument/2006/relationships/hyperlink" Target="http://www.silentmenace.com/-Air_Fresheners_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endParaRPr lang="en-U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 rot="-900000">
            <a:off x="4884278" y="4417873"/>
            <a:ext cx="2821726" cy="1128495"/>
          </a:xfrm>
        </p:spPr>
        <p:txBody>
          <a:bodyPr>
            <a:normAutofit fontScale="92500" lnSpcReduction="20000"/>
          </a:bodyPr>
          <a:lstStyle/>
          <a:p>
            <a:r>
              <a:rPr lang="es-MX" dirty="0" smtClean="0"/>
              <a:t>Sabrina Castro</a:t>
            </a:r>
          </a:p>
          <a:p>
            <a:r>
              <a:rPr lang="es-MX" dirty="0" smtClean="0"/>
              <a:t>Daniel Chagüén</a:t>
            </a:r>
          </a:p>
          <a:p>
            <a:r>
              <a:rPr lang="es-MX" dirty="0" smtClean="0"/>
              <a:t>Danna Michelle</a:t>
            </a:r>
          </a:p>
          <a:p>
            <a:r>
              <a:rPr lang="es-MX" dirty="0" smtClean="0"/>
              <a:t>José Flores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000100" y="357166"/>
            <a:ext cx="30963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I SPY</a:t>
            </a:r>
            <a:endParaRPr lang="es-E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30059" y="1235274"/>
            <a:ext cx="45719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/>
                <a:solidFill>
                  <a:schemeClr val="accent3"/>
                </a:solidFill>
                <a:effectLst/>
              </a:rPr>
              <a:t>20/20 PROJECT </a:t>
            </a:r>
            <a:endParaRPr lang="es-E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85728"/>
            <a:ext cx="3347864" cy="33034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6 Rectángulo"/>
          <p:cNvSpPr/>
          <p:nvPr/>
        </p:nvSpPr>
        <p:spPr>
          <a:xfrm>
            <a:off x="-865441" y="3258850"/>
            <a:ext cx="658822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´GLOBAL WARMING’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0762652"/>
      </p:ext>
    </p:extLst>
  </p:cSld>
  <p:clrMapOvr>
    <a:masterClrMapping/>
  </p:clrMapOvr>
  <p:transition spd="slow">
    <p:fad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-4500000">
            <a:off x="442069" y="2603594"/>
            <a:ext cx="5064953" cy="1695631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Having plants is good because it makes oxygen and we decrease a </a:t>
            </a:r>
            <a:r>
              <a:rPr lang="es-MX" dirty="0" err="1" smtClean="0"/>
              <a:t>little</a:t>
            </a:r>
            <a:r>
              <a:rPr lang="es-MX" dirty="0" smtClean="0"/>
              <a:t> bit global </a:t>
            </a:r>
            <a:r>
              <a:rPr lang="es-MX" dirty="0" err="1" smtClean="0"/>
              <a:t>warming</a:t>
            </a:r>
            <a:r>
              <a:rPr lang="es-MX" dirty="0" smtClean="0"/>
              <a:t>. </a:t>
            </a:r>
            <a:endParaRPr lang="en-US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0" y="2214554"/>
            <a:ext cx="4677833" cy="3508375"/>
          </a:xfrm>
        </p:spPr>
      </p:pic>
    </p:spTree>
    <p:extLst>
      <p:ext uri="{BB962C8B-B14F-4D97-AF65-F5344CB8AC3E}">
        <p14:creationId xmlns:p14="http://schemas.microsoft.com/office/powerpoint/2010/main" val="573625720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-4500000">
            <a:off x="513508" y="2317842"/>
            <a:ext cx="5064953" cy="1695631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Reusable bags are </a:t>
            </a:r>
            <a:r>
              <a:rPr lang="es-MX" dirty="0" err="1" smtClean="0"/>
              <a:t>good</a:t>
            </a:r>
            <a:r>
              <a:rPr lang="es-MX" dirty="0" smtClean="0"/>
              <a:t> </a:t>
            </a:r>
            <a:r>
              <a:rPr lang="es-MX" dirty="0" err="1" smtClean="0"/>
              <a:t>because</a:t>
            </a:r>
            <a:r>
              <a:rPr lang="es-MX" dirty="0" smtClean="0"/>
              <a:t> </a:t>
            </a:r>
            <a:r>
              <a:rPr lang="es-MX" dirty="0" err="1" smtClean="0"/>
              <a:t>plastic</a:t>
            </a:r>
            <a:r>
              <a:rPr lang="es-MX" dirty="0" smtClean="0"/>
              <a:t> bags </a:t>
            </a:r>
            <a:r>
              <a:rPr lang="es-MX" dirty="0" err="1" smtClean="0"/>
              <a:t>pollute</a:t>
            </a:r>
            <a:r>
              <a:rPr lang="es-MX" dirty="0" smtClean="0"/>
              <a:t> and </a:t>
            </a:r>
            <a:r>
              <a:rPr lang="es-MX" dirty="0" err="1" smtClean="0"/>
              <a:t>it</a:t>
            </a:r>
            <a:r>
              <a:rPr lang="es-MX" dirty="0" smtClean="0"/>
              <a:t> </a:t>
            </a:r>
            <a:r>
              <a:rPr lang="es-MX" dirty="0" err="1" smtClean="0"/>
              <a:t>takes</a:t>
            </a:r>
            <a:r>
              <a:rPr lang="es-MX" dirty="0" smtClean="0"/>
              <a:t> </a:t>
            </a:r>
            <a:r>
              <a:rPr lang="es-MX" dirty="0" err="1" smtClean="0"/>
              <a:t>alot</a:t>
            </a:r>
            <a:r>
              <a:rPr lang="es-MX" dirty="0" smtClean="0"/>
              <a:t> of time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recycle</a:t>
            </a:r>
            <a:endParaRPr lang="en-U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0" y="2928934"/>
            <a:ext cx="4677833" cy="3508375"/>
          </a:xfrm>
        </p:spPr>
      </p:pic>
    </p:spTree>
    <p:extLst>
      <p:ext uri="{BB962C8B-B14F-4D97-AF65-F5344CB8AC3E}">
        <p14:creationId xmlns:p14="http://schemas.microsoft.com/office/powerpoint/2010/main" val="2873855323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628800"/>
            <a:ext cx="559117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3347864" y="2276872"/>
            <a:ext cx="2952328" cy="25202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2 CuadroTexto"/>
          <p:cNvSpPr txBox="1"/>
          <p:nvPr/>
        </p:nvSpPr>
        <p:spPr>
          <a:xfrm>
            <a:off x="611560" y="1628800"/>
            <a:ext cx="22322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>
                <a:solidFill>
                  <a:srgbClr val="92D050"/>
                </a:solidFill>
              </a:rPr>
              <a:t>If</a:t>
            </a:r>
            <a:r>
              <a:rPr lang="es-MX" dirty="0" smtClean="0">
                <a:solidFill>
                  <a:srgbClr val="92D050"/>
                </a:solidFill>
              </a:rPr>
              <a:t> </a:t>
            </a:r>
            <a:r>
              <a:rPr lang="es-MX" dirty="0" err="1" smtClean="0">
                <a:solidFill>
                  <a:srgbClr val="92D050"/>
                </a:solidFill>
              </a:rPr>
              <a:t>you</a:t>
            </a:r>
            <a:r>
              <a:rPr lang="es-MX" dirty="0" smtClean="0">
                <a:solidFill>
                  <a:srgbClr val="92D050"/>
                </a:solidFill>
              </a:rPr>
              <a:t> use a </a:t>
            </a:r>
            <a:r>
              <a:rPr lang="es-MX" dirty="0" err="1" smtClean="0">
                <a:solidFill>
                  <a:srgbClr val="92D050"/>
                </a:solidFill>
              </a:rPr>
              <a:t>public</a:t>
            </a:r>
            <a:r>
              <a:rPr lang="es-MX" dirty="0" smtClean="0">
                <a:solidFill>
                  <a:srgbClr val="92D050"/>
                </a:solidFill>
              </a:rPr>
              <a:t> bus </a:t>
            </a:r>
            <a:r>
              <a:rPr lang="es-MX" dirty="0" err="1" smtClean="0">
                <a:solidFill>
                  <a:srgbClr val="92D050"/>
                </a:solidFill>
              </a:rPr>
              <a:t>is</a:t>
            </a:r>
            <a:r>
              <a:rPr lang="es-MX" dirty="0" smtClean="0">
                <a:solidFill>
                  <a:srgbClr val="92D050"/>
                </a:solidFill>
              </a:rPr>
              <a:t> </a:t>
            </a:r>
            <a:r>
              <a:rPr lang="es-MX" dirty="0" err="1" smtClean="0">
                <a:solidFill>
                  <a:srgbClr val="92D050"/>
                </a:solidFill>
              </a:rPr>
              <a:t>better</a:t>
            </a:r>
            <a:r>
              <a:rPr lang="es-MX" dirty="0" smtClean="0">
                <a:solidFill>
                  <a:srgbClr val="92D050"/>
                </a:solidFill>
              </a:rPr>
              <a:t> </a:t>
            </a:r>
            <a:r>
              <a:rPr lang="es-MX" dirty="0" err="1" smtClean="0">
                <a:solidFill>
                  <a:srgbClr val="92D050"/>
                </a:solidFill>
              </a:rPr>
              <a:t>because</a:t>
            </a:r>
            <a:r>
              <a:rPr lang="es-MX" dirty="0" smtClean="0">
                <a:solidFill>
                  <a:srgbClr val="92D050"/>
                </a:solidFill>
              </a:rPr>
              <a:t> </a:t>
            </a:r>
            <a:r>
              <a:rPr lang="es-MX" dirty="0" err="1" smtClean="0">
                <a:solidFill>
                  <a:srgbClr val="92D050"/>
                </a:solidFill>
              </a:rPr>
              <a:t>you</a:t>
            </a:r>
            <a:r>
              <a:rPr lang="es-MX" dirty="0" smtClean="0">
                <a:solidFill>
                  <a:srgbClr val="92D050"/>
                </a:solidFill>
              </a:rPr>
              <a:t> use </a:t>
            </a:r>
            <a:r>
              <a:rPr lang="es-MX" dirty="0" err="1" smtClean="0">
                <a:solidFill>
                  <a:srgbClr val="92D050"/>
                </a:solidFill>
              </a:rPr>
              <a:t>less</a:t>
            </a:r>
            <a:r>
              <a:rPr lang="es-MX" dirty="0" smtClean="0">
                <a:solidFill>
                  <a:srgbClr val="92D050"/>
                </a:solidFill>
              </a:rPr>
              <a:t> </a:t>
            </a:r>
            <a:r>
              <a:rPr lang="es-MX" dirty="0" err="1" smtClean="0">
                <a:solidFill>
                  <a:srgbClr val="92D050"/>
                </a:solidFill>
              </a:rPr>
              <a:t>gasoline</a:t>
            </a:r>
            <a:r>
              <a:rPr lang="es-MX" dirty="0" smtClean="0">
                <a:solidFill>
                  <a:srgbClr val="92D050"/>
                </a:solidFill>
              </a:rPr>
              <a:t> so </a:t>
            </a:r>
            <a:r>
              <a:rPr lang="es-MX" dirty="0" err="1" smtClean="0">
                <a:solidFill>
                  <a:srgbClr val="92D050"/>
                </a:solidFill>
              </a:rPr>
              <a:t>it</a:t>
            </a:r>
            <a:r>
              <a:rPr lang="es-MX" dirty="0" smtClean="0">
                <a:solidFill>
                  <a:srgbClr val="92D050"/>
                </a:solidFill>
              </a:rPr>
              <a:t> </a:t>
            </a:r>
            <a:r>
              <a:rPr lang="es-MX" dirty="0" err="1" smtClean="0">
                <a:solidFill>
                  <a:srgbClr val="92D050"/>
                </a:solidFill>
              </a:rPr>
              <a:t>doesn’t</a:t>
            </a:r>
            <a:r>
              <a:rPr lang="es-MX" dirty="0" smtClean="0">
                <a:solidFill>
                  <a:srgbClr val="92D050"/>
                </a:solidFill>
              </a:rPr>
              <a:t>  </a:t>
            </a:r>
            <a:r>
              <a:rPr lang="es-MX" dirty="0" err="1" smtClean="0">
                <a:solidFill>
                  <a:srgbClr val="92D050"/>
                </a:solidFill>
              </a:rPr>
              <a:t>harm</a:t>
            </a:r>
            <a:r>
              <a:rPr lang="es-MX" dirty="0" smtClean="0">
                <a:solidFill>
                  <a:srgbClr val="92D050"/>
                </a:solidFill>
              </a:rPr>
              <a:t> </a:t>
            </a:r>
            <a:r>
              <a:rPr lang="es-MX" dirty="0" err="1" smtClean="0">
                <a:solidFill>
                  <a:srgbClr val="92D050"/>
                </a:solidFill>
              </a:rPr>
              <a:t>the</a:t>
            </a:r>
            <a:r>
              <a:rPr lang="es-MX" dirty="0" smtClean="0">
                <a:solidFill>
                  <a:srgbClr val="92D050"/>
                </a:solidFill>
              </a:rPr>
              <a:t> </a:t>
            </a:r>
            <a:r>
              <a:rPr lang="es-MX" dirty="0" err="1" smtClean="0">
                <a:solidFill>
                  <a:srgbClr val="92D050"/>
                </a:solidFill>
              </a:rPr>
              <a:t>atmosphere</a:t>
            </a:r>
            <a:r>
              <a:rPr lang="es-MX" dirty="0" smtClean="0">
                <a:solidFill>
                  <a:srgbClr val="92D050"/>
                </a:solidFill>
              </a:rPr>
              <a:t>.</a:t>
            </a:r>
          </a:p>
          <a:p>
            <a:r>
              <a:rPr lang="es-MX" dirty="0" smtClean="0">
                <a:solidFill>
                  <a:srgbClr val="92D050"/>
                </a:solidFill>
              </a:rPr>
              <a:t>Imagine </a:t>
            </a:r>
            <a:r>
              <a:rPr lang="es-MX" dirty="0" err="1" smtClean="0">
                <a:solidFill>
                  <a:srgbClr val="92D050"/>
                </a:solidFill>
              </a:rPr>
              <a:t>all</a:t>
            </a:r>
            <a:r>
              <a:rPr lang="es-MX" dirty="0" smtClean="0">
                <a:solidFill>
                  <a:srgbClr val="92D050"/>
                </a:solidFill>
              </a:rPr>
              <a:t> </a:t>
            </a:r>
            <a:r>
              <a:rPr lang="es-MX" dirty="0" err="1" smtClean="0">
                <a:solidFill>
                  <a:srgbClr val="92D050"/>
                </a:solidFill>
              </a:rPr>
              <a:t>the</a:t>
            </a:r>
            <a:r>
              <a:rPr lang="es-MX" dirty="0" smtClean="0">
                <a:solidFill>
                  <a:srgbClr val="92D050"/>
                </a:solidFill>
              </a:rPr>
              <a:t> </a:t>
            </a:r>
            <a:r>
              <a:rPr lang="es-MX" dirty="0" err="1" smtClean="0">
                <a:solidFill>
                  <a:srgbClr val="92D050"/>
                </a:solidFill>
              </a:rPr>
              <a:t>people</a:t>
            </a:r>
            <a:r>
              <a:rPr lang="es-MX" dirty="0" smtClean="0">
                <a:solidFill>
                  <a:srgbClr val="92D050"/>
                </a:solidFill>
              </a:rPr>
              <a:t> </a:t>
            </a:r>
            <a:r>
              <a:rPr lang="es-MX" dirty="0" err="1" smtClean="0">
                <a:solidFill>
                  <a:srgbClr val="92D050"/>
                </a:solidFill>
              </a:rPr>
              <a:t>on</a:t>
            </a:r>
            <a:r>
              <a:rPr lang="es-MX" dirty="0" smtClean="0">
                <a:solidFill>
                  <a:srgbClr val="92D050"/>
                </a:solidFill>
              </a:rPr>
              <a:t> a bus </a:t>
            </a:r>
            <a:r>
              <a:rPr lang="es-MX" dirty="0" err="1" smtClean="0">
                <a:solidFill>
                  <a:srgbClr val="92D050"/>
                </a:solidFill>
              </a:rPr>
              <a:t>using</a:t>
            </a:r>
            <a:r>
              <a:rPr lang="es-MX" dirty="0" smtClean="0">
                <a:solidFill>
                  <a:srgbClr val="92D050"/>
                </a:solidFill>
              </a:rPr>
              <a:t> a car, </a:t>
            </a:r>
            <a:r>
              <a:rPr lang="es-MX" dirty="0" err="1" smtClean="0">
                <a:solidFill>
                  <a:srgbClr val="92D050"/>
                </a:solidFill>
              </a:rPr>
              <a:t>it</a:t>
            </a:r>
            <a:r>
              <a:rPr lang="es-MX" dirty="0" smtClean="0">
                <a:solidFill>
                  <a:srgbClr val="92D050"/>
                </a:solidFill>
              </a:rPr>
              <a:t> </a:t>
            </a:r>
            <a:r>
              <a:rPr lang="es-MX" dirty="0" err="1" smtClean="0">
                <a:solidFill>
                  <a:srgbClr val="92D050"/>
                </a:solidFill>
              </a:rPr>
              <a:t>would</a:t>
            </a:r>
            <a:r>
              <a:rPr lang="es-MX" dirty="0" smtClean="0">
                <a:solidFill>
                  <a:srgbClr val="92D050"/>
                </a:solidFill>
              </a:rPr>
              <a:t> </a:t>
            </a:r>
            <a:r>
              <a:rPr lang="es-MX" dirty="0" err="1" smtClean="0">
                <a:solidFill>
                  <a:srgbClr val="92D050"/>
                </a:solidFill>
              </a:rPr>
              <a:t>pollute</a:t>
            </a:r>
            <a:r>
              <a:rPr lang="es-MX" dirty="0" smtClean="0">
                <a:solidFill>
                  <a:srgbClr val="92D050"/>
                </a:solidFill>
              </a:rPr>
              <a:t> </a:t>
            </a:r>
            <a:r>
              <a:rPr lang="es-MX" dirty="0" err="1" smtClean="0">
                <a:solidFill>
                  <a:srgbClr val="92D050"/>
                </a:solidFill>
              </a:rPr>
              <a:t>alot</a:t>
            </a:r>
            <a:r>
              <a:rPr lang="es-MX" dirty="0" smtClean="0">
                <a:solidFill>
                  <a:srgbClr val="92D050"/>
                </a:solidFill>
              </a:rPr>
              <a:t> and </a:t>
            </a:r>
            <a:r>
              <a:rPr lang="es-MX" dirty="0" err="1" smtClean="0">
                <a:solidFill>
                  <a:srgbClr val="92D050"/>
                </a:solidFill>
              </a:rPr>
              <a:t>also</a:t>
            </a:r>
            <a:r>
              <a:rPr lang="es-MX" dirty="0" smtClean="0">
                <a:solidFill>
                  <a:srgbClr val="92D050"/>
                </a:solidFill>
              </a:rPr>
              <a:t> </a:t>
            </a:r>
            <a:r>
              <a:rPr lang="es-MX" dirty="0" err="1" smtClean="0">
                <a:solidFill>
                  <a:srgbClr val="92D050"/>
                </a:solidFill>
              </a:rPr>
              <a:t>harm</a:t>
            </a:r>
            <a:r>
              <a:rPr lang="es-MX" dirty="0" smtClean="0">
                <a:solidFill>
                  <a:srgbClr val="92D050"/>
                </a:solidFill>
              </a:rPr>
              <a:t> </a:t>
            </a:r>
            <a:r>
              <a:rPr lang="es-MX" dirty="0" err="1" smtClean="0">
                <a:solidFill>
                  <a:srgbClr val="92D050"/>
                </a:solidFill>
              </a:rPr>
              <a:t>the</a:t>
            </a:r>
            <a:r>
              <a:rPr lang="es-MX" dirty="0" smtClean="0">
                <a:solidFill>
                  <a:srgbClr val="92D050"/>
                </a:solidFill>
              </a:rPr>
              <a:t> </a:t>
            </a:r>
            <a:r>
              <a:rPr lang="es-MX" dirty="0" err="1" smtClean="0">
                <a:solidFill>
                  <a:srgbClr val="92D050"/>
                </a:solidFill>
              </a:rPr>
              <a:t>atmosphere</a:t>
            </a:r>
            <a:r>
              <a:rPr lang="es-MX" dirty="0" smtClean="0">
                <a:solidFill>
                  <a:srgbClr val="92D050"/>
                </a:solidFill>
              </a:rPr>
              <a:t>.</a:t>
            </a:r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202343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-4500000">
            <a:off x="-415186" y="2675032"/>
            <a:ext cx="5064953" cy="1695631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 10 </a:t>
            </a:r>
            <a:r>
              <a:rPr lang="es-MX" dirty="0" err="1" smtClean="0"/>
              <a:t>actions</a:t>
            </a:r>
            <a:r>
              <a:rPr lang="es-MX" dirty="0" smtClean="0"/>
              <a:t> </a:t>
            </a:r>
            <a:r>
              <a:rPr lang="es-MX" dirty="0" err="1" smtClean="0"/>
              <a:t>that</a:t>
            </a:r>
            <a:r>
              <a:rPr lang="es-MX" dirty="0" smtClean="0"/>
              <a:t> </a:t>
            </a:r>
            <a:r>
              <a:rPr lang="es-MX" dirty="0" err="1" smtClean="0"/>
              <a:t>increase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global </a:t>
            </a:r>
            <a:r>
              <a:rPr lang="es-MX" dirty="0" err="1" smtClean="0"/>
              <a:t>warming</a:t>
            </a:r>
            <a:r>
              <a:rPr lang="es-MX" dirty="0" smtClean="0"/>
              <a:t> </a:t>
            </a:r>
            <a:endParaRPr lang="en-U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0" y="1785926"/>
            <a:ext cx="4086485" cy="4086485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34082685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lights</a:t>
            </a:r>
            <a:r>
              <a:rPr lang="es-MX" dirty="0" smtClean="0"/>
              <a:t> </a:t>
            </a:r>
            <a:r>
              <a:rPr lang="es-MX" dirty="0" err="1" smtClean="0"/>
              <a:t>where</a:t>
            </a:r>
            <a:r>
              <a:rPr lang="es-MX" dirty="0" smtClean="0"/>
              <a:t> </a:t>
            </a:r>
            <a:r>
              <a:rPr lang="es-MX" dirty="0" err="1" smtClean="0"/>
              <a:t>on</a:t>
            </a:r>
            <a:r>
              <a:rPr lang="es-MX" dirty="0" smtClean="0"/>
              <a:t> and </a:t>
            </a:r>
            <a:r>
              <a:rPr lang="es-MX" dirty="0" err="1" smtClean="0"/>
              <a:t>nobody</a:t>
            </a:r>
            <a:r>
              <a:rPr lang="es-MX" dirty="0" smtClean="0"/>
              <a:t> </a:t>
            </a:r>
            <a:r>
              <a:rPr lang="es-MX" dirty="0" err="1" smtClean="0"/>
              <a:t>was</a:t>
            </a:r>
            <a:r>
              <a:rPr lang="es-MX" dirty="0" smtClean="0"/>
              <a:t> </a:t>
            </a:r>
            <a:r>
              <a:rPr lang="es-MX" dirty="0" err="1" smtClean="0"/>
              <a:t>there</a:t>
            </a:r>
            <a:r>
              <a:rPr lang="es-MX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shut</a:t>
            </a:r>
            <a:r>
              <a:rPr lang="es-MX" dirty="0" smtClean="0"/>
              <a:t> </a:t>
            </a:r>
            <a:r>
              <a:rPr lang="es-MX" dirty="0" err="1" smtClean="0"/>
              <a:t>it</a:t>
            </a:r>
            <a:r>
              <a:rPr lang="es-MX" dirty="0" smtClean="0"/>
              <a:t> off</a:t>
            </a:r>
            <a:endParaRPr lang="en-US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590" y="2324100"/>
            <a:ext cx="4677833" cy="3508375"/>
          </a:xfrm>
        </p:spPr>
      </p:pic>
    </p:spTree>
    <p:extLst>
      <p:ext uri="{BB962C8B-B14F-4D97-AF65-F5344CB8AC3E}">
        <p14:creationId xmlns:p14="http://schemas.microsoft.com/office/powerpoint/2010/main" val="3703268662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000" dirty="0" err="1" smtClean="0"/>
              <a:t>The</a:t>
            </a:r>
            <a:r>
              <a:rPr lang="es-MX" sz="2000" dirty="0"/>
              <a:t> </a:t>
            </a:r>
            <a:r>
              <a:rPr lang="es-MX" sz="2000" dirty="0" err="1" smtClean="0"/>
              <a:t>glade</a:t>
            </a:r>
            <a:r>
              <a:rPr lang="es-MX" sz="2000" dirty="0" smtClean="0"/>
              <a:t> </a:t>
            </a:r>
            <a:r>
              <a:rPr lang="es-MX" sz="2000" dirty="0" err="1" smtClean="0"/>
              <a:t>or</a:t>
            </a:r>
            <a:r>
              <a:rPr lang="es-MX" sz="2000" dirty="0" smtClean="0"/>
              <a:t> </a:t>
            </a:r>
            <a:r>
              <a:rPr lang="es-MX" sz="2000" dirty="0" err="1" smtClean="0"/>
              <a:t>other</a:t>
            </a:r>
            <a:r>
              <a:rPr lang="es-MX" sz="2000" dirty="0" smtClean="0"/>
              <a:t> spray </a:t>
            </a:r>
            <a:r>
              <a:rPr lang="es-MX" sz="2000" dirty="0" err="1" smtClean="0"/>
              <a:t>substances</a:t>
            </a:r>
            <a:r>
              <a:rPr lang="es-MX" sz="2000" dirty="0" smtClean="0"/>
              <a:t> can </a:t>
            </a:r>
            <a:r>
              <a:rPr lang="es-MX" sz="2000" dirty="0" err="1" smtClean="0"/>
              <a:t>harm</a:t>
            </a:r>
            <a:r>
              <a:rPr lang="es-MX" sz="2000" dirty="0" smtClean="0"/>
              <a:t> </a:t>
            </a:r>
            <a:r>
              <a:rPr lang="es-MX" sz="2000" dirty="0" err="1" smtClean="0"/>
              <a:t>our</a:t>
            </a:r>
            <a:r>
              <a:rPr lang="es-MX" sz="2000" dirty="0" smtClean="0"/>
              <a:t> </a:t>
            </a:r>
            <a:r>
              <a:rPr lang="es-MX" sz="2000" dirty="0" err="1" smtClean="0"/>
              <a:t>enviroment</a:t>
            </a:r>
            <a:r>
              <a:rPr lang="es-MX" sz="2000" dirty="0" smtClean="0"/>
              <a:t> </a:t>
            </a:r>
            <a:r>
              <a:rPr lang="es-MX" sz="2000" dirty="0" err="1" smtClean="0"/>
              <a:t>because</a:t>
            </a:r>
            <a:r>
              <a:rPr lang="es-MX" sz="2000" dirty="0" smtClean="0"/>
              <a:t> </a:t>
            </a:r>
            <a:r>
              <a:rPr lang="es-MX" sz="2000" dirty="0" err="1" smtClean="0"/>
              <a:t>the</a:t>
            </a:r>
            <a:r>
              <a:rPr lang="es-MX" sz="2000" dirty="0" smtClean="0"/>
              <a:t> gas </a:t>
            </a:r>
            <a:r>
              <a:rPr lang="es-MX" sz="2000" dirty="0" err="1" smtClean="0"/>
              <a:t>contains</a:t>
            </a:r>
            <a:r>
              <a:rPr lang="es-MX" sz="2000" dirty="0"/>
              <a:t> </a:t>
            </a:r>
            <a:r>
              <a:rPr lang="es-MX" sz="2000" dirty="0" err="1" smtClean="0"/>
              <a:t>bad</a:t>
            </a:r>
            <a:r>
              <a:rPr lang="es-MX" sz="2000" dirty="0" smtClean="0"/>
              <a:t> </a:t>
            </a:r>
            <a:r>
              <a:rPr lang="es-MX" sz="2000" dirty="0" err="1" smtClean="0"/>
              <a:t>things</a:t>
            </a:r>
            <a:r>
              <a:rPr lang="es-MX" sz="2000" dirty="0" smtClean="0"/>
              <a:t> </a:t>
            </a:r>
            <a:r>
              <a:rPr lang="es-MX" sz="2000" dirty="0" err="1" smtClean="0"/>
              <a:t>for</a:t>
            </a:r>
            <a:r>
              <a:rPr lang="es-MX" sz="2000" dirty="0" smtClean="0"/>
              <a:t> </a:t>
            </a:r>
            <a:r>
              <a:rPr lang="es-MX" sz="2000" dirty="0" err="1" smtClean="0"/>
              <a:t>the</a:t>
            </a:r>
            <a:r>
              <a:rPr lang="es-MX" sz="2000" dirty="0" smtClean="0"/>
              <a:t> </a:t>
            </a:r>
            <a:r>
              <a:rPr lang="es-MX" sz="2000" dirty="0" err="1" smtClean="0"/>
              <a:t>atmosphere</a:t>
            </a:r>
            <a:r>
              <a:rPr lang="es-MX" sz="2000" dirty="0" smtClean="0"/>
              <a:t> .</a:t>
            </a:r>
            <a:endParaRPr lang="en-US" sz="20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77466">
            <a:off x="4047191" y="2866583"/>
            <a:ext cx="3815840" cy="2861880"/>
          </a:xfrm>
        </p:spPr>
      </p:pic>
    </p:spTree>
    <p:extLst>
      <p:ext uri="{BB962C8B-B14F-4D97-AF65-F5344CB8AC3E}">
        <p14:creationId xmlns:p14="http://schemas.microsoft.com/office/powerpoint/2010/main" val="3106771933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1538" y="1571612"/>
            <a:ext cx="7024744" cy="1143000"/>
          </a:xfrm>
        </p:spPr>
        <p:txBody>
          <a:bodyPr>
            <a:noAutofit/>
          </a:bodyPr>
          <a:lstStyle/>
          <a:p>
            <a:r>
              <a:rPr lang="es-MX" sz="2400" dirty="0" smtClean="0"/>
              <a:t>Air </a:t>
            </a:r>
            <a:r>
              <a:rPr lang="es-MX" sz="2400" dirty="0" err="1" smtClean="0"/>
              <a:t>conditioners</a:t>
            </a:r>
            <a:r>
              <a:rPr lang="es-MX" sz="2400" dirty="0" smtClean="0"/>
              <a:t> use </a:t>
            </a:r>
            <a:r>
              <a:rPr lang="es-MX" sz="2400" dirty="0" err="1" smtClean="0"/>
              <a:t>fossil</a:t>
            </a:r>
            <a:r>
              <a:rPr lang="es-MX" sz="2400" dirty="0" smtClean="0"/>
              <a:t> </a:t>
            </a:r>
            <a:r>
              <a:rPr lang="es-MX" sz="2400" dirty="0" err="1" smtClean="0"/>
              <a:t>fuels</a:t>
            </a:r>
            <a:r>
              <a:rPr lang="es-MX" sz="2400" dirty="0" smtClean="0"/>
              <a:t> </a:t>
            </a:r>
            <a:r>
              <a:rPr lang="es-MX" sz="2400" dirty="0" err="1" smtClean="0"/>
              <a:t>tha</a:t>
            </a:r>
            <a:r>
              <a:rPr lang="en-US" sz="2400" dirty="0" smtClean="0"/>
              <a:t>t harm the atmosphere and if we harm our atmosphere it may produce a whole on it and it would enter hotter sun rays and would increase the global warming. </a:t>
            </a:r>
            <a:endParaRPr lang="en-US" sz="24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08" y="3000372"/>
            <a:ext cx="4677833" cy="3508375"/>
          </a:xfrm>
        </p:spPr>
      </p:pic>
    </p:spTree>
    <p:extLst>
      <p:ext uri="{BB962C8B-B14F-4D97-AF65-F5344CB8AC3E}">
        <p14:creationId xmlns:p14="http://schemas.microsoft.com/office/powerpoint/2010/main" val="794434583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21393604">
            <a:off x="3450915" y="915173"/>
            <a:ext cx="1954988" cy="789441"/>
          </a:xfrm>
        </p:spPr>
        <p:txBody>
          <a:bodyPr/>
          <a:lstStyle/>
          <a:p>
            <a:r>
              <a:rPr lang="es-MX" dirty="0" err="1" smtClean="0"/>
              <a:t>smoke</a:t>
            </a:r>
            <a:endParaRPr lang="en-U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590" y="2324100"/>
            <a:ext cx="4677833" cy="3508375"/>
          </a:xfrm>
        </p:spPr>
      </p:pic>
      <p:sp>
        <p:nvSpPr>
          <p:cNvPr id="3" name="Oval 2"/>
          <p:cNvSpPr/>
          <p:nvPr/>
        </p:nvSpPr>
        <p:spPr>
          <a:xfrm>
            <a:off x="3500430" y="2357430"/>
            <a:ext cx="2232248" cy="19442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5 Conector recto de flecha"/>
          <p:cNvCxnSpPr/>
          <p:nvPr/>
        </p:nvCxnSpPr>
        <p:spPr>
          <a:xfrm>
            <a:off x="4214810" y="1785926"/>
            <a:ext cx="36004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500034" y="571480"/>
            <a:ext cx="280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smoke</a:t>
            </a:r>
            <a:r>
              <a:rPr lang="es-MX" dirty="0" smtClean="0"/>
              <a:t> produces a </a:t>
            </a:r>
            <a:r>
              <a:rPr lang="es-MX" dirty="0" err="1" smtClean="0"/>
              <a:t>lot</a:t>
            </a:r>
            <a:r>
              <a:rPr lang="es-MX" dirty="0" smtClean="0"/>
              <a:t> of </a:t>
            </a:r>
            <a:r>
              <a:rPr lang="es-MX" dirty="0" err="1" smtClean="0"/>
              <a:t>substances</a:t>
            </a:r>
            <a:r>
              <a:rPr lang="es-MX" dirty="0" smtClean="0"/>
              <a:t> </a:t>
            </a:r>
            <a:r>
              <a:rPr lang="es-MX" dirty="0" err="1" smtClean="0"/>
              <a:t>that</a:t>
            </a:r>
            <a:r>
              <a:rPr lang="es-MX" dirty="0" smtClean="0"/>
              <a:t> </a:t>
            </a:r>
            <a:r>
              <a:rPr lang="es-MX" dirty="0" err="1" smtClean="0"/>
              <a:t>one</a:t>
            </a:r>
            <a:r>
              <a:rPr lang="es-MX" dirty="0" smtClean="0"/>
              <a:t> of </a:t>
            </a:r>
            <a:r>
              <a:rPr lang="es-MX" dirty="0" err="1" smtClean="0"/>
              <a:t>those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green</a:t>
            </a:r>
            <a:r>
              <a:rPr lang="es-MX" dirty="0" smtClean="0"/>
              <a:t> </a:t>
            </a:r>
            <a:r>
              <a:rPr lang="es-MX" dirty="0" err="1" smtClean="0"/>
              <a:t>house</a:t>
            </a:r>
            <a:r>
              <a:rPr lang="es-MX" dirty="0" smtClean="0"/>
              <a:t> </a:t>
            </a:r>
            <a:r>
              <a:rPr lang="es-MX" dirty="0" err="1" smtClean="0"/>
              <a:t>gasses</a:t>
            </a:r>
            <a:r>
              <a:rPr lang="es-MX" dirty="0" smtClean="0"/>
              <a:t> </a:t>
            </a:r>
            <a:r>
              <a:rPr lang="es-MX" dirty="0" err="1" smtClean="0"/>
              <a:t>that</a:t>
            </a:r>
            <a:r>
              <a:rPr lang="es-MX" dirty="0" smtClean="0"/>
              <a:t> </a:t>
            </a:r>
            <a:r>
              <a:rPr lang="es-MX" dirty="0" err="1" smtClean="0"/>
              <a:t>harm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atmosphere</a:t>
            </a:r>
            <a:r>
              <a:rPr lang="es-MX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03291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400" dirty="0" err="1" smtClean="0"/>
              <a:t>If</a:t>
            </a:r>
            <a:r>
              <a:rPr lang="es-MX" sz="2400" dirty="0" smtClean="0"/>
              <a:t> </a:t>
            </a:r>
            <a:r>
              <a:rPr lang="es-MX" sz="2400" dirty="0" err="1" smtClean="0"/>
              <a:t>we</a:t>
            </a:r>
            <a:r>
              <a:rPr lang="es-MX" sz="2400" dirty="0" smtClean="0"/>
              <a:t> </a:t>
            </a:r>
            <a:r>
              <a:rPr lang="es-MX" sz="2400" dirty="0" err="1" smtClean="0"/>
              <a:t>waste</a:t>
            </a:r>
            <a:r>
              <a:rPr lang="es-MX" sz="2400" dirty="0" smtClean="0"/>
              <a:t> </a:t>
            </a:r>
            <a:r>
              <a:rPr lang="es-MX" sz="2400" dirty="0" err="1" smtClean="0"/>
              <a:t>water</a:t>
            </a:r>
            <a:r>
              <a:rPr lang="es-MX" sz="2400" dirty="0" smtClean="0"/>
              <a:t> </a:t>
            </a:r>
            <a:r>
              <a:rPr lang="es-MX" sz="2400" dirty="0" err="1" smtClean="0"/>
              <a:t>we</a:t>
            </a:r>
            <a:r>
              <a:rPr lang="es-MX" sz="2400" dirty="0" smtClean="0"/>
              <a:t> </a:t>
            </a:r>
            <a:r>
              <a:rPr lang="es-MX" sz="2400" dirty="0" err="1" smtClean="0"/>
              <a:t>have</a:t>
            </a:r>
            <a:r>
              <a:rPr lang="es-MX" sz="2400" dirty="0" smtClean="0"/>
              <a:t> </a:t>
            </a:r>
            <a:r>
              <a:rPr lang="es-MX" sz="2400" dirty="0" err="1" smtClean="0"/>
              <a:t>less</a:t>
            </a:r>
            <a:r>
              <a:rPr lang="es-MX" sz="2400" dirty="0" smtClean="0"/>
              <a:t> </a:t>
            </a:r>
            <a:r>
              <a:rPr lang="es-MX" sz="2400" dirty="0" err="1" smtClean="0"/>
              <a:t>water</a:t>
            </a:r>
            <a:r>
              <a:rPr lang="es-MX" sz="2400" dirty="0" smtClean="0"/>
              <a:t> </a:t>
            </a:r>
            <a:r>
              <a:rPr lang="es-MX" sz="2400" dirty="0" err="1" smtClean="0"/>
              <a:t>on</a:t>
            </a:r>
            <a:r>
              <a:rPr lang="es-MX" sz="2400" dirty="0" smtClean="0"/>
              <a:t> </a:t>
            </a:r>
            <a:r>
              <a:rPr lang="es-MX" sz="2400" dirty="0" err="1" smtClean="0"/>
              <a:t>the</a:t>
            </a:r>
            <a:r>
              <a:rPr lang="es-MX" sz="2400" dirty="0" smtClean="0"/>
              <a:t> country and </a:t>
            </a:r>
            <a:r>
              <a:rPr lang="es-MX" sz="2400" dirty="0" err="1" smtClean="0"/>
              <a:t>less</a:t>
            </a:r>
            <a:r>
              <a:rPr lang="es-MX" sz="2400" dirty="0" smtClean="0"/>
              <a:t> </a:t>
            </a:r>
            <a:r>
              <a:rPr lang="es-MX" sz="2400" dirty="0" err="1" smtClean="0"/>
              <a:t>for</a:t>
            </a:r>
            <a:r>
              <a:rPr lang="es-MX" sz="2400" dirty="0" smtClean="0"/>
              <a:t> </a:t>
            </a:r>
            <a:r>
              <a:rPr lang="es-MX" sz="2400" dirty="0" err="1" smtClean="0"/>
              <a:t>the</a:t>
            </a:r>
            <a:r>
              <a:rPr lang="es-MX" sz="2400" dirty="0" smtClean="0"/>
              <a:t> </a:t>
            </a:r>
            <a:r>
              <a:rPr lang="es-MX" sz="2400" dirty="0" err="1" smtClean="0"/>
              <a:t>world</a:t>
            </a:r>
            <a:r>
              <a:rPr lang="es-MX" sz="2400" dirty="0" smtClean="0"/>
              <a:t>.</a:t>
            </a:r>
            <a:endParaRPr lang="en-US" sz="24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590" y="2324100"/>
            <a:ext cx="4677833" cy="3508375"/>
          </a:xfrm>
        </p:spPr>
      </p:pic>
    </p:spTree>
    <p:extLst>
      <p:ext uri="{BB962C8B-B14F-4D97-AF65-F5344CB8AC3E}">
        <p14:creationId xmlns:p14="http://schemas.microsoft.com/office/powerpoint/2010/main" val="2561208303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28662" y="150017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s-MX" sz="2100" dirty="0" smtClean="0"/>
              <a:t>NO BUS: </a:t>
            </a:r>
            <a:r>
              <a:rPr lang="es-MX" sz="2100" dirty="0" err="1" smtClean="0"/>
              <a:t>Using</a:t>
            </a:r>
            <a:r>
              <a:rPr lang="es-MX" sz="2100" dirty="0" smtClean="0"/>
              <a:t> buses </a:t>
            </a:r>
            <a:r>
              <a:rPr lang="es-MX" sz="2100" dirty="0" err="1" smtClean="0"/>
              <a:t>is</a:t>
            </a:r>
            <a:r>
              <a:rPr lang="es-MX" sz="2100" dirty="0" smtClean="0"/>
              <a:t> </a:t>
            </a:r>
            <a:r>
              <a:rPr lang="es-MX" sz="2100" dirty="0" err="1" smtClean="0"/>
              <a:t>good</a:t>
            </a:r>
            <a:r>
              <a:rPr lang="es-MX" sz="2100" dirty="0" smtClean="0"/>
              <a:t> </a:t>
            </a:r>
            <a:r>
              <a:rPr lang="es-MX" sz="2100" dirty="0" err="1" smtClean="0"/>
              <a:t>for</a:t>
            </a:r>
            <a:r>
              <a:rPr lang="es-MX" sz="2100" dirty="0" smtClean="0"/>
              <a:t> </a:t>
            </a:r>
            <a:r>
              <a:rPr lang="es-MX" sz="2100" dirty="0" err="1" smtClean="0"/>
              <a:t>the</a:t>
            </a:r>
            <a:r>
              <a:rPr lang="es-MX" sz="2100" dirty="0" smtClean="0"/>
              <a:t> </a:t>
            </a:r>
            <a:r>
              <a:rPr lang="es-MX" sz="2100" dirty="0" err="1" smtClean="0"/>
              <a:t>enviroment</a:t>
            </a:r>
            <a:r>
              <a:rPr lang="es-MX" sz="2100" dirty="0" smtClean="0"/>
              <a:t> </a:t>
            </a:r>
            <a:r>
              <a:rPr lang="es-MX" sz="2100" dirty="0" err="1" smtClean="0"/>
              <a:t>because</a:t>
            </a:r>
            <a:r>
              <a:rPr lang="es-MX" sz="2100" dirty="0" smtClean="0"/>
              <a:t> a </a:t>
            </a:r>
            <a:r>
              <a:rPr lang="es-MX" sz="2100" dirty="0" err="1" smtClean="0"/>
              <a:t>lot</a:t>
            </a:r>
            <a:r>
              <a:rPr lang="es-MX" sz="2100" dirty="0" smtClean="0"/>
              <a:t> of </a:t>
            </a:r>
            <a:r>
              <a:rPr lang="es-MX" sz="2100" dirty="0" err="1" smtClean="0"/>
              <a:t>peopole</a:t>
            </a:r>
            <a:r>
              <a:rPr lang="es-MX" sz="2100" dirty="0" smtClean="0"/>
              <a:t> </a:t>
            </a:r>
            <a:r>
              <a:rPr lang="es-MX" sz="2100" dirty="0" err="1" smtClean="0"/>
              <a:t>is</a:t>
            </a:r>
            <a:r>
              <a:rPr lang="es-MX" sz="2100" dirty="0" smtClean="0"/>
              <a:t> in </a:t>
            </a:r>
            <a:r>
              <a:rPr lang="es-MX" sz="2100" dirty="0" err="1" smtClean="0"/>
              <a:t>one</a:t>
            </a:r>
            <a:r>
              <a:rPr lang="es-MX" sz="2100" dirty="0" smtClean="0"/>
              <a:t> bus </a:t>
            </a:r>
            <a:r>
              <a:rPr lang="es-MX" sz="2100" dirty="0" err="1" smtClean="0"/>
              <a:t>insted</a:t>
            </a:r>
            <a:r>
              <a:rPr lang="es-MX" sz="2100" dirty="0" smtClean="0"/>
              <a:t> of </a:t>
            </a:r>
            <a:r>
              <a:rPr lang="es-MX" sz="2100" dirty="0" err="1" smtClean="0"/>
              <a:t>all</a:t>
            </a:r>
            <a:r>
              <a:rPr lang="es-MX" sz="2100" dirty="0" smtClean="0"/>
              <a:t> </a:t>
            </a:r>
            <a:r>
              <a:rPr lang="es-MX" sz="2100" dirty="0" err="1" smtClean="0"/>
              <a:t>the</a:t>
            </a:r>
            <a:r>
              <a:rPr lang="es-MX" sz="2100" dirty="0" smtClean="0"/>
              <a:t> </a:t>
            </a:r>
            <a:r>
              <a:rPr lang="es-MX" sz="2100" dirty="0" err="1" smtClean="0"/>
              <a:t>peopole</a:t>
            </a:r>
            <a:r>
              <a:rPr lang="es-MX" sz="2100" dirty="0" smtClean="0"/>
              <a:t> </a:t>
            </a:r>
            <a:r>
              <a:rPr lang="es-MX" sz="2100" dirty="0" err="1" smtClean="0"/>
              <a:t>having</a:t>
            </a:r>
            <a:r>
              <a:rPr lang="es-MX" sz="2100" dirty="0" smtClean="0"/>
              <a:t> 1 car </a:t>
            </a:r>
            <a:r>
              <a:rPr lang="es-MX" sz="2100" dirty="0" err="1" smtClean="0"/>
              <a:t>each</a:t>
            </a:r>
            <a:r>
              <a:rPr lang="es-MX" sz="2100" dirty="0" smtClean="0"/>
              <a:t> , </a:t>
            </a:r>
            <a:r>
              <a:rPr lang="es-MX" sz="2100" dirty="0" err="1" smtClean="0"/>
              <a:t>its</a:t>
            </a:r>
            <a:r>
              <a:rPr lang="es-MX" sz="2100" dirty="0" smtClean="0"/>
              <a:t> </a:t>
            </a:r>
            <a:r>
              <a:rPr lang="es-MX" sz="2100" dirty="0" err="1" smtClean="0"/>
              <a:t>better</a:t>
            </a:r>
            <a:r>
              <a:rPr lang="es-MX" sz="2100" dirty="0" smtClean="0"/>
              <a:t> </a:t>
            </a:r>
            <a:r>
              <a:rPr lang="es-MX" sz="2100" dirty="0" err="1" smtClean="0"/>
              <a:t>using</a:t>
            </a:r>
            <a:r>
              <a:rPr lang="es-MX" sz="2100" dirty="0" smtClean="0"/>
              <a:t> 1 bus </a:t>
            </a:r>
            <a:r>
              <a:rPr lang="es-MX" sz="2100" dirty="0" err="1" smtClean="0"/>
              <a:t>than</a:t>
            </a:r>
            <a:r>
              <a:rPr lang="es-MX" sz="2100" dirty="0" smtClean="0"/>
              <a:t> 10 </a:t>
            </a:r>
            <a:r>
              <a:rPr lang="es-MX" sz="2100" dirty="0" err="1" smtClean="0"/>
              <a:t>or</a:t>
            </a:r>
            <a:r>
              <a:rPr lang="es-MX" sz="2100" dirty="0" smtClean="0"/>
              <a:t> </a:t>
            </a:r>
            <a:r>
              <a:rPr lang="es-MX" sz="2100" dirty="0" err="1" smtClean="0"/>
              <a:t>even</a:t>
            </a:r>
            <a:r>
              <a:rPr lang="es-MX" sz="2100" dirty="0" smtClean="0"/>
              <a:t> 20 cars.  Cars use </a:t>
            </a:r>
            <a:r>
              <a:rPr lang="es-MX" sz="2100" dirty="0" err="1" smtClean="0"/>
              <a:t>gasoline</a:t>
            </a:r>
            <a:r>
              <a:rPr lang="es-MX" sz="2100" dirty="0" smtClean="0"/>
              <a:t> and </a:t>
            </a:r>
            <a:r>
              <a:rPr lang="es-MX" sz="2100" dirty="0" err="1" smtClean="0"/>
              <a:t>gasoline</a:t>
            </a:r>
            <a:r>
              <a:rPr lang="es-MX" sz="2100" dirty="0" smtClean="0"/>
              <a:t> are </a:t>
            </a:r>
            <a:r>
              <a:rPr lang="es-MX" sz="2100" dirty="0" err="1" smtClean="0"/>
              <a:t>burned</a:t>
            </a:r>
            <a:r>
              <a:rPr lang="es-MX" sz="2100" dirty="0" smtClean="0"/>
              <a:t> </a:t>
            </a:r>
            <a:r>
              <a:rPr lang="es-MX" sz="2100" dirty="0" err="1" smtClean="0"/>
              <a:t>fossil</a:t>
            </a:r>
            <a:r>
              <a:rPr lang="es-MX" sz="2100" dirty="0" smtClean="0"/>
              <a:t> </a:t>
            </a:r>
            <a:r>
              <a:rPr lang="es-MX" sz="2100" dirty="0" err="1" smtClean="0"/>
              <a:t>fuels</a:t>
            </a:r>
            <a:r>
              <a:rPr lang="es-MX" sz="2100" dirty="0" smtClean="0"/>
              <a:t> </a:t>
            </a:r>
            <a:r>
              <a:rPr lang="es-MX" sz="2100" dirty="0" err="1" smtClean="0"/>
              <a:t>that</a:t>
            </a:r>
            <a:r>
              <a:rPr lang="es-MX" sz="2100" dirty="0"/>
              <a:t> </a:t>
            </a:r>
            <a:r>
              <a:rPr lang="es-MX" sz="2100" dirty="0" err="1" smtClean="0"/>
              <a:t>damage</a:t>
            </a:r>
            <a:r>
              <a:rPr lang="es-MX" sz="2100" dirty="0" smtClean="0"/>
              <a:t> </a:t>
            </a:r>
            <a:r>
              <a:rPr lang="es-MX" sz="2100" dirty="0" err="1" smtClean="0"/>
              <a:t>our</a:t>
            </a:r>
            <a:r>
              <a:rPr lang="es-MX" sz="2100" dirty="0" smtClean="0"/>
              <a:t> </a:t>
            </a:r>
            <a:r>
              <a:rPr lang="es-MX" sz="2100" dirty="0" err="1" smtClean="0"/>
              <a:t>earth</a:t>
            </a:r>
            <a:r>
              <a:rPr lang="es-MX" dirty="0"/>
              <a:t>.</a:t>
            </a:r>
            <a:endParaRPr lang="en-U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670" y="3000372"/>
            <a:ext cx="4677833" cy="3508375"/>
          </a:xfrm>
        </p:spPr>
      </p:pic>
    </p:spTree>
    <p:extLst>
      <p:ext uri="{BB962C8B-B14F-4D97-AF65-F5344CB8AC3E}">
        <p14:creationId xmlns:p14="http://schemas.microsoft.com/office/powerpoint/2010/main" val="1384063703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n-US" dirty="0" smtClean="0"/>
              <a:t>Global </a:t>
            </a:r>
            <a:r>
              <a:rPr lang="en-US" dirty="0"/>
              <a:t>Warming is the increase of Earth's average surface </a:t>
            </a:r>
            <a:r>
              <a:rPr lang="en-US" dirty="0" smtClean="0"/>
              <a:t>temperature. All this it´s  caused by burning of fossil fuels, carbon dioxide,etc.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 err="1" smtClean="0">
                <a:solidFill>
                  <a:schemeClr val="bg2">
                    <a:lumMod val="50000"/>
                  </a:schemeClr>
                </a:solidFill>
              </a:rPr>
              <a:t>Greenhouse</a:t>
            </a:r>
            <a:r>
              <a:rPr lang="es-MX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effect</a:t>
            </a:r>
            <a:r>
              <a:rPr lang="es-MX" dirty="0" smtClean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es-MX" dirty="0" err="1" smtClean="0"/>
              <a:t>Gasses</a:t>
            </a:r>
            <a:r>
              <a:rPr lang="es-MX" dirty="0" smtClean="0"/>
              <a:t> </a:t>
            </a:r>
            <a:r>
              <a:rPr lang="es-MX" dirty="0" err="1" smtClean="0"/>
              <a:t>that</a:t>
            </a:r>
            <a:r>
              <a:rPr lang="es-MX" dirty="0" smtClean="0"/>
              <a:t> </a:t>
            </a:r>
            <a:r>
              <a:rPr lang="es-MX" dirty="0" err="1" smtClean="0"/>
              <a:t>heats</a:t>
            </a:r>
            <a:r>
              <a:rPr lang="es-MX" dirty="0" smtClean="0"/>
              <a:t> up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/>
              <a:t>E</a:t>
            </a:r>
            <a:r>
              <a:rPr lang="es-MX" dirty="0" err="1" smtClean="0"/>
              <a:t>arth’s</a:t>
            </a:r>
            <a:r>
              <a:rPr lang="es-MX" dirty="0" smtClean="0"/>
              <a:t> </a:t>
            </a:r>
            <a:r>
              <a:rPr lang="es-MX" dirty="0" err="1" smtClean="0"/>
              <a:t>athmosphere</a:t>
            </a:r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project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MX" dirty="0" smtClean="0"/>
              <a:t>GLOBAL WARMING AND GREEN HOUSE EFFECT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510540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2400" dirty="0" err="1" smtClean="0"/>
              <a:t>The</a:t>
            </a:r>
            <a:r>
              <a:rPr lang="es-MX" sz="2400" dirty="0" smtClean="0"/>
              <a:t> light and </a:t>
            </a:r>
            <a:r>
              <a:rPr lang="es-MX" sz="2400" dirty="0" err="1" smtClean="0"/>
              <a:t>the</a:t>
            </a:r>
            <a:r>
              <a:rPr lang="es-MX" sz="2400" dirty="0" smtClean="0"/>
              <a:t> TV </a:t>
            </a:r>
            <a:r>
              <a:rPr lang="es-MX" sz="2400" dirty="0" err="1" smtClean="0"/>
              <a:t>where</a:t>
            </a:r>
            <a:r>
              <a:rPr lang="es-MX" sz="2400" dirty="0" smtClean="0"/>
              <a:t> </a:t>
            </a:r>
            <a:r>
              <a:rPr lang="es-MX" sz="2400" dirty="0" err="1" smtClean="0"/>
              <a:t>on</a:t>
            </a:r>
            <a:r>
              <a:rPr lang="es-MX" sz="2400" dirty="0" smtClean="0"/>
              <a:t> and </a:t>
            </a:r>
            <a:r>
              <a:rPr lang="es-MX" sz="2400" dirty="0" err="1" smtClean="0"/>
              <a:t>nobody</a:t>
            </a:r>
            <a:r>
              <a:rPr lang="es-MX" sz="2400" dirty="0" smtClean="0"/>
              <a:t> </a:t>
            </a:r>
            <a:r>
              <a:rPr lang="es-MX" sz="2400" dirty="0" err="1" smtClean="0"/>
              <a:t>was</a:t>
            </a:r>
            <a:r>
              <a:rPr lang="es-MX" sz="2400" dirty="0" smtClean="0"/>
              <a:t> </a:t>
            </a:r>
            <a:r>
              <a:rPr lang="es-MX" sz="2400" dirty="0" err="1" smtClean="0"/>
              <a:t>there</a:t>
            </a:r>
            <a:r>
              <a:rPr lang="es-MX" sz="2400" dirty="0" smtClean="0"/>
              <a:t> , </a:t>
            </a:r>
            <a:r>
              <a:rPr lang="es-MX" sz="2400" dirty="0" err="1" smtClean="0"/>
              <a:t>the</a:t>
            </a:r>
            <a:r>
              <a:rPr lang="es-MX" sz="2400" dirty="0" smtClean="0"/>
              <a:t> place </a:t>
            </a:r>
            <a:r>
              <a:rPr lang="es-MX" sz="2400" dirty="0" err="1" smtClean="0"/>
              <a:t>was</a:t>
            </a:r>
            <a:r>
              <a:rPr lang="es-MX" sz="2400" dirty="0" smtClean="0"/>
              <a:t> </a:t>
            </a:r>
            <a:r>
              <a:rPr lang="es-MX" sz="2400" dirty="0" err="1" smtClean="0"/>
              <a:t>alone</a:t>
            </a:r>
            <a:r>
              <a:rPr lang="es-MX" sz="2400" dirty="0" smtClean="0"/>
              <a:t> .And </a:t>
            </a:r>
            <a:r>
              <a:rPr lang="es-MX" sz="2400" dirty="0" err="1" smtClean="0"/>
              <a:t>we</a:t>
            </a:r>
            <a:r>
              <a:rPr lang="es-MX" sz="2400" dirty="0" smtClean="0"/>
              <a:t> </a:t>
            </a:r>
            <a:r>
              <a:rPr lang="es-MX" sz="2400" dirty="0" err="1" smtClean="0"/>
              <a:t>waste</a:t>
            </a:r>
            <a:r>
              <a:rPr lang="es-MX" sz="2400" dirty="0" smtClean="0"/>
              <a:t> </a:t>
            </a:r>
            <a:r>
              <a:rPr lang="es-MX" sz="2400" dirty="0" err="1" smtClean="0"/>
              <a:t>energy</a:t>
            </a:r>
            <a:r>
              <a:rPr lang="es-MX" sz="2400" dirty="0" smtClean="0"/>
              <a:t> and </a:t>
            </a:r>
            <a:r>
              <a:rPr lang="es-MX" sz="2400" dirty="0" err="1" smtClean="0"/>
              <a:t>the</a:t>
            </a:r>
            <a:r>
              <a:rPr lang="es-MX" sz="2400" dirty="0" smtClean="0"/>
              <a:t> </a:t>
            </a:r>
            <a:r>
              <a:rPr lang="es-MX" sz="2400" dirty="0" err="1" smtClean="0"/>
              <a:t>energy</a:t>
            </a:r>
            <a:r>
              <a:rPr lang="es-MX" sz="2400" dirty="0" smtClean="0"/>
              <a:t> </a:t>
            </a:r>
            <a:r>
              <a:rPr lang="es-MX" sz="2400" dirty="0" err="1" smtClean="0"/>
              <a:t>is</a:t>
            </a:r>
            <a:r>
              <a:rPr lang="es-MX" sz="2400" dirty="0" smtClean="0"/>
              <a:t> </a:t>
            </a:r>
            <a:r>
              <a:rPr lang="es-MX" sz="2400" dirty="0" err="1" smtClean="0"/>
              <a:t>made</a:t>
            </a:r>
            <a:r>
              <a:rPr lang="es-MX" sz="2400" dirty="0" smtClean="0"/>
              <a:t> of </a:t>
            </a:r>
            <a:r>
              <a:rPr lang="es-MX" sz="2400" dirty="0" err="1" smtClean="0"/>
              <a:t>fossil</a:t>
            </a:r>
            <a:r>
              <a:rPr lang="es-MX" sz="2400" dirty="0" smtClean="0"/>
              <a:t> </a:t>
            </a:r>
            <a:r>
              <a:rPr lang="es-MX" sz="2400" dirty="0" err="1" smtClean="0"/>
              <a:t>fuels</a:t>
            </a:r>
            <a:r>
              <a:rPr lang="es-MX" sz="2400" dirty="0" smtClean="0"/>
              <a:t> </a:t>
            </a:r>
            <a:r>
              <a:rPr lang="es-MX" sz="2400" dirty="0" err="1" smtClean="0"/>
              <a:t>that</a:t>
            </a:r>
            <a:r>
              <a:rPr lang="es-MX" sz="2400" dirty="0" smtClean="0"/>
              <a:t> </a:t>
            </a:r>
            <a:r>
              <a:rPr lang="es-MX" sz="2400" dirty="0" err="1" smtClean="0"/>
              <a:t>harm</a:t>
            </a:r>
            <a:r>
              <a:rPr lang="es-MX" sz="2400" dirty="0" smtClean="0"/>
              <a:t> </a:t>
            </a:r>
            <a:r>
              <a:rPr lang="es-MX" sz="2400" dirty="0" err="1" smtClean="0"/>
              <a:t>our</a:t>
            </a:r>
            <a:r>
              <a:rPr lang="es-MX" sz="2400" dirty="0" smtClean="0"/>
              <a:t> </a:t>
            </a:r>
            <a:r>
              <a:rPr lang="es-MX" sz="2400" dirty="0" err="1" smtClean="0"/>
              <a:t>earth</a:t>
            </a:r>
            <a:endParaRPr lang="en-US" sz="24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590" y="2324100"/>
            <a:ext cx="4677833" cy="3508375"/>
          </a:xfrm>
        </p:spPr>
      </p:pic>
    </p:spTree>
    <p:extLst>
      <p:ext uri="{BB962C8B-B14F-4D97-AF65-F5344CB8AC3E}">
        <p14:creationId xmlns:p14="http://schemas.microsoft.com/office/powerpoint/2010/main" val="2197762903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trash</a:t>
            </a:r>
            <a:r>
              <a:rPr lang="es-MX" dirty="0" smtClean="0"/>
              <a:t> </a:t>
            </a:r>
            <a:r>
              <a:rPr lang="es-MX" dirty="0" err="1" smtClean="0"/>
              <a:t>pollutes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world</a:t>
            </a:r>
            <a:r>
              <a:rPr lang="es-MX" dirty="0" smtClean="0"/>
              <a:t> so </a:t>
            </a:r>
            <a:r>
              <a:rPr lang="es-MX" dirty="0" err="1" smtClean="0"/>
              <a:t>this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trash</a:t>
            </a:r>
            <a:r>
              <a:rPr lang="es-MX" dirty="0" smtClean="0"/>
              <a:t> </a:t>
            </a:r>
            <a:r>
              <a:rPr lang="es-MX" dirty="0" err="1" smtClean="0"/>
              <a:t>on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GROUND</a:t>
            </a:r>
            <a:endParaRPr lang="en-U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590" y="2324100"/>
            <a:ext cx="4677833" cy="3508375"/>
          </a:xfrm>
        </p:spPr>
      </p:pic>
    </p:spTree>
    <p:extLst>
      <p:ext uri="{BB962C8B-B14F-4D97-AF65-F5344CB8AC3E}">
        <p14:creationId xmlns:p14="http://schemas.microsoft.com/office/powerpoint/2010/main" val="2646275142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-4500000">
            <a:off x="13443" y="2960783"/>
            <a:ext cx="5064953" cy="16956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</a:t>
            </a:r>
            <a:r>
              <a:rPr lang="es-MX" dirty="0" smtClean="0"/>
              <a:t> </a:t>
            </a:r>
            <a:r>
              <a:rPr lang="en-US" dirty="0" smtClean="0"/>
              <a:t>airplane</a:t>
            </a:r>
            <a:r>
              <a:rPr lang="es-MX" dirty="0" smtClean="0"/>
              <a:t> </a:t>
            </a:r>
            <a:r>
              <a:rPr lang="en-US" dirty="0" smtClean="0"/>
              <a:t>wastes</a:t>
            </a:r>
            <a:r>
              <a:rPr lang="es-MX" dirty="0" smtClean="0"/>
              <a:t> a</a:t>
            </a:r>
            <a:r>
              <a:rPr lang="en-US" dirty="0" smtClean="0"/>
              <a:t>lot</a:t>
            </a:r>
            <a:r>
              <a:rPr lang="es-MX" dirty="0" smtClean="0"/>
              <a:t> of gas </a:t>
            </a:r>
            <a:r>
              <a:rPr lang="en-US" dirty="0" smtClean="0"/>
              <a:t>because </a:t>
            </a:r>
            <a:r>
              <a:rPr lang="es-MX" dirty="0" smtClean="0"/>
              <a:t> </a:t>
            </a:r>
            <a:r>
              <a:rPr lang="en-US" dirty="0" smtClean="0"/>
              <a:t>gasoline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n-US" dirty="0" smtClean="0"/>
              <a:t>made</a:t>
            </a:r>
            <a:r>
              <a:rPr lang="es-MX" dirty="0" smtClean="0"/>
              <a:t> of </a:t>
            </a:r>
            <a:r>
              <a:rPr lang="en-US" dirty="0" smtClean="0"/>
              <a:t>burned</a:t>
            </a:r>
            <a:r>
              <a:rPr lang="es-MX" dirty="0" smtClean="0"/>
              <a:t> </a:t>
            </a:r>
            <a:r>
              <a:rPr lang="en-US" dirty="0" smtClean="0"/>
              <a:t>fossil</a:t>
            </a:r>
            <a:r>
              <a:rPr lang="es-MX" dirty="0" smtClean="0"/>
              <a:t> </a:t>
            </a:r>
            <a:r>
              <a:rPr lang="en-US" dirty="0" smtClean="0"/>
              <a:t>fuels</a:t>
            </a:r>
            <a:r>
              <a:rPr lang="es-MX" dirty="0" smtClean="0"/>
              <a:t> </a:t>
            </a:r>
            <a:endParaRPr lang="en-US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124744"/>
            <a:ext cx="4107978" cy="4473757"/>
          </a:xfrm>
        </p:spPr>
      </p:pic>
    </p:spTree>
    <p:extLst>
      <p:ext uri="{BB962C8B-B14F-4D97-AF65-F5344CB8AC3E}">
        <p14:creationId xmlns:p14="http://schemas.microsoft.com/office/powerpoint/2010/main" val="1423661927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:image/jpeg;base64,/9j/4AAQSkZJRgABAQAAAQABAAD/2wCEAAkGBxQQEhUUEhQVFRUXFRUYGBYUFBcWGRYVGBYYGhwZFxQaHCggGhwlHBgYITEhJyksLi4uGCAzODMsNygtLisBCgoKDg0OGxAQGy0kICUsLCwsLC8wLCwsLSwsLCwsNCwsLCwsLCwsLCwsLCwsLCwsLCwsLCwsLCwsLCwsLCwsLP/AABEIAK8BIQMBIgACEQEDEQH/xAAcAAACAgMBAQAAAAAAAAAAAAAABgUHAQMECAL/xABNEAACAQIEAwUEBQUMCAcAAAABAgMAEQQSITEFBkEHEyJRYTJxgZEUQnKhsSNSsrPBJDM0NWJzdJKTotHSFRYXJVOCwvBDRFRjg5Th/8QAGQEAAgMBAAAAAAAAAAAAAAAAAAQBAgMF/8QAMhEAAgIBAwIDBwIGAwAAAAAAAAECAxEEEjEhUSJBcRMyM2GhwfAjgRQVUpGx0QVCU//aAAwDAQACEQMRAD8AvGiiigAooooAKKKKACiiigAooooAKKKKACiiigAooooAKKKKACiiigArBNZpa557x4MkV2NwXVbX7ux312uPjVJy2xbIbwhkrNQ3CZzhsNGMU6K4Xq97rcW33IzAVMA1MZZQJmaKKKsSFFFFABRRRQAUUUUAFFFFABRRRQAUUUUAFFFFABRRRQAUVg1B8d46sS2idDICAQfFYddutZ2Wxrjukys5qCyydoqv4uZsQGJLBrj2SosPdavqDmedTqwYXJIIAvfpcbWpJf8AJ0/MW/jK/mP1FJmG5tkuc6Kb+zbwhfedbimXCcTjkOUMGbS4S7AEi/tW29aZq1Vdnus2hdCfDO6iiimDUKKKKACiiigAooooAKxWaUeZ58Y2IWHDFlVkuSALa3uS9jl2tVLJ7FnBDeESvFeY4YEDFs2bPly2NymhHz0quv8AT8xd3Y5hIpV12BBW23Q9dOtSLcmYhbl9QAT4DmJPUWNtT8dfnS68RuwFyFJubEaDqR09xrmai21tZWBecpeh9YuR2N5SxbUeO9xY6jXbW+lWlybf6JGSzMWzEljc6sevlSL9MWGHMJO8nlHWzCJSQxJBuCxP41uwPMuNZgIfEBtGkIKgbDYXA+NTRONcst5yTBqLLPori4O8rQoZwFkt4gPP1tsfSu2uonlZGAoorFSBmisE0jcz8YmLPGUlhAVskkZzI4Onj09k3AvupNUnNRWTOyxQWWPVFK3L8HEI3jE7RvD3ZBswuDoQSct2bpvax86aKmMty4LQluWcYM0UUVYsFFFFABRRRQAUUUUAFFFYvQBx8WnVInzE+w2imzEW1y+6+/SliOPBhTbKWyZh3jMw29kgWGb03/CmjiaOUPdFQ2hu4uLdenlVc4ufO7PoLm+m3w9K5evs2STaT9UJaqe1rpk+8b3ZYd0CAQPCbmzdQOpFaZ4WQ2YEH1pnwcKvF3sjpGzAK7EZTbY2vbUqenUCs4vi8SCWyAuCEQGzLktow9Op89KSlpo43SljP5wLulY3N4FSuvhsgVwWEhS+qxkgseg9aYcGWkiUS4bN6qEBZCDsNCpHh2qU4Lm8QaHuxob6EM9gCRY6bCr06PMk1L6MtXp+qaf0JaM3ANraDQ7j319UUV3jphRRRQAUUUUAFFFFAAaXOL8WxUXeZMLmUaK6tmJ8mKAXt6UwyEgEgXNjYXtc+V6TuL8cxyMCmHKIbC0iq1mv1ZWsAdN6xuntXL/YrJ4RH/69Tg3MS2AGYWYa33v000ri45xnDYkZhA0cxDXcFSL9Mw2a+vi0IsLXqSm5hxLrIkmDLXGVrI4tfTXQ3qDxUULQs4hlhdSq+1dHbqDnsQ1gdB91ITnJrG7PqjFt9z44XisNFZpInkYDRSQEzXuCTuR6EfOutOY8XJIBD4ST4UjjXY6AHS5GvX3+6Pm4ncZckb2TIrPEA6qBYbGxIA3N9a1f6Umy5e9cLlC2DEeEbDTpWKsx0T/sU3YLW4NiCUySSLJMgAly20Y6jQADapGqk4Fx6TCh1jCEuQczja3mfLXrtVrYfNlXPbNYXy3tf0v0rp0XKxDEJbkbawazUdxLGIjxq+fMcxUorNqBqCFB6HyrdvBZvBEc4cPgcq02IaEmygZ7K1jfVfjv0+FVthp57KkcjkA2RUY2zXzWVepuL7eXnTPzVjppXERw7TJHrmaN7uGOjKV1TYj1tt0pX4VcTp+S7wk2EZLC+bT2hqLX3+Nc+6Sc+hytRNSs6DekWMmSLMwbJJnctLnDPoBGVhW6gWOh011qwI72Ga17C9tr9bUiYfmHCYIZcKgs0+WQO50UCxcHUlfL4028F4oMUneBGRSxC5t3UfWA6A01U48Z6jtDjxnLJGiiitxkKKKKACiiigArFZqH5nbEiH9yDx3uTcXAHkpBzE7VEnhZIk8LJ98x4+TDwGSJM7Ar4ddiddBqaRB2hYgMSUjtp4bHTa+t/f8AOoeTmTGK92nkDDobAD/ktb7qipJS2ram+/zJ+ZN71z7NQ2/DlHLu1bk8wbRc/BOMrjIjJEpWxK2e24Hp01pW4or94bIr+JWzJFpfqoYDxLfTW9cHZhn7+TL7GS7aX1v4QD0OpPrarMK1pKt6itZeBqKd9ab6Fb8W4h375soW3S5PlfU+7yFSPK3CY585k1C2AANtTfU2qa/1Whs+Ysxa9mJ1U+YtofjXFiMV9ClcQoGzIjW2AChsx9L6UktNKuftLuqMVS4y32HW/LIupEz+HTUk3Xy0ItpppU1g8MIkCgAeeUWBPU26UrYHieLxBbIPCxAvYAJ55WI1Pz91TnDMPOuskuZfzWUZh7nU2Pyp3TzrbzCL9RmqUX1imSlFFFOjAUUVE8zcaXA4d5msSNFUm2dzso/H3A0N4IbwScsgUFmIAAuSTYAeZJqtMR2rfk2CYe0lyFPeZo7fnXygn3WHvpX5t5wk4hkBQRKt9FdmzXtvsOnlS1S8rewvO5/9Rli56xomWVpi2X/wyAsZB3BVQPnv61bXKPMK8Qg70LkYMVZb3sR5HqCCDVAVYHZ1zXDg4JVxElhnDIgjJY3HiOYb7DQ7W9aK5vPUiqbz1ZbdcfFcAmIiaN75W6jQj1rZHiQ8Ykj8YZcy62zAi419aVMdzUWQrLh54Ua6tIpsVbyU2sdvP4VeycYrxDDa8yI4pw7F4QP3crmDVgyydL9fI2386hF4o5jMTtmS2inYHOGuDuDvrvrUxBw8SxEYPEsSQVOHkIVmA8he22u3xvUNjOFTQ37xCtjY7G3lcg7Hb4HyrlWZXWOcf3QvLPKO36RhJGzNG0QsFyRlnJN9XDEgDytY9a+k+ggsQJ3sfChsA4F9CRqBt66Vo4ZxhYkKPh4Zd7M6+IA7jNa9t/nXXHi53dXXDICVtGe6yqo6HMdGsNLsbCpTT7Z9Ayic4bIYxK0HDXGmhcnMw00s4ufPw3pwwcpeNWZShZQSrbqSNjVV4rimJztHiJZVzFRINjlBv4QLW+Fr1Y3CONwTnJE9yqqbG97e87kdad09sW8f6NYSXBKUh8xcWmw2JYQPKztl/IyRl0sQfFEQdNVta3U+VPTOBa5AubC/U+VVfx3AxwzvIMUHZDm7sytnO5AWTXX06X3rW9tLoZ6ltR6C7LiJVdgS6G5zKMy5d9MvQC+3S9bWxrQS54J2Y5ABIVswDDVbNexG2h91ffGJh3zPE4s6hmKXFi48akX8zYiuQKpIRFZjmIDA2Lg2CgJY211672rnPOTlNtPoznpp5Ix0gniXNKVBYBFjDqEe2YlrgqMwXWxtb1pbGGc3srGxI0B3G4+6njkjhU5CSLLJEqsfyci3SRb+LIuYFfeRvV6E96waaeL9osFhCs1gVqxOIEalmvYfmqzH5KCa6vB2jdRS5huZlkmZYznjUZmexGVLG9huxzW6bXpiBvVYzUuCE8maKxWasSFRXHOPQ4MAytqR4UGrN7h+01KUg848A7/EC2JXvXFlhkOwA+qR7I0vqNTWdspRjmJldKUY5jycE/M+FnnEsuHIsGt7LZjYWYi2/hy2NxY36Us8Tx/fNcKEUXyqNSoPTPYFvS+17CwrqxHLsyBiQpysFYA2YXtY5WAOXXfbQ1xvw+RXKMuVgpYhtLAAn9lc2cpvlHIslZLpJfQbezvjpV1wpVcrZiGvZs2p1/OuNPhVkVUXK2Nw+FcTyO7OFa0ax/WI/OOh9+lWVy7xcYyEShctywK3vaxI3sL6WPxpzTT8O1vqdDSWZhtb6/YkWYC1+u3qfSobDRh8XPnA9hFAOtwQSdD7qmJUzD8D5HzFQXLsjPPiWe2YFF020zDT0Nr1a3rOKff7M3n70V+cE3h8MsYsihRpoBbYWrbWaK3SS6I1XQKKKKkDBNt6pXnznFcfaOOMCNHurt7bGxG31VN9t9BttVwcUxSwxSSOCyqpJCjMSLbAda8746MK5yo8aEkosntBCdLmwv76xtbSwYXyaWDnooopcVCiiigCyey/ml864SVgUyERE7gg3yX6i17D0qysXhkmUpIquvUEA6/sNefuXOJLhcTHM6d4Ea+W9ulrj1F7genTerY5iwUigzYaWZRNYmNELXYrvp7NxYe+tt+IcZGq5+EieLcqSYYd5h5Ge1wcmjC+40NyLfhSwXJvmLE+/rfW9/8Au9MnCuVcW6tdu5DAaOTdtQdhqNR760cX5clwmHMjupzMAygX6+EhvneufZXJrcotIrKL5SF9r6XvtpfyOvyqR4XhTiAY+/VCPZSRmCt1sOg16U3Y3klJY4zG5Vwigs12D+EDXXw26W0tpaung3A5VPd4mPDSRAeE92ua+nTL5VeGlmpdeCVW8iwOVMUpRzEswIuV7weWxOYfME0zcqcKaGRmfCiI5bZ++z320VdbX6m/SmhVAFhoBoAOlaMViMhQWvmcL7upJ+ApuOnhW9xooKPU18XmCRFiUABB/KGy7jr0Pkddeh2qr+deFiGRHQaSrnJUeDMfzX6k77Dp50+84jNA0ZEZRwfbk7shlswK6HNa17elVLNi3cKHdmCgBQzEgAbAA7VTVSXAlrZr3WjowU5w0qOBcWBs66MjaEWN9D4hejG4d4ZC1jH4g8dwy3UtdSmYagaV1cFjjkimjbIrkAq7DO7EbRxRjW5O7A7dK58VF+TjZpizl3Vo2uTFlIGtz193SlceETx4fqS/K3Mq4dXScNKjutlNiqXYl316m97AdPWrC4NNh5WMsMgkJFrklmUaXALeIKTbTa4qoOKSBpXZTcE3BC5Lj0S5y+69SXKvG/obsxY5Ta6KikyWvYFz7IF71tVdte18DFGo2vbLguSk3n/F5AqkBgysABKysrdGyDQj3j00pk4TxWLFJnhbMux0IsfI360oc7Ytw7le7FvyV8h7zKyBj49gNbXHmaZ1Ev08o6M5ZjlCfBinjbMjFG81OU6+7arM5Jxve4e7OXfMc+ZrkHpp0Fh+NVjBHmYLcLc2ub2HyBNWhyjgWijfPkuzD97Iy+FQuwAsdLEelJaLdv8AkZ1ZyT1FFqK6gwLvOfHvokRC5xI48DAaA/aII+FVPLiXd+8ZmLk3zXN7+d+lWlzpwGfGBRG6BFBOVr6vtuBtakP/AFRxtge4bU7ZkvtfXxafGkdSpuXHQ5mrjZKfRPB8cDVJJHkxGZ0VSWs2pZj9brlPi262vYGs8qTxpiQZRmQq4IYA57iwGXqSbC3rUnNyVLHhjIwXOAWK5rMgAOlxcNfQkaa9aU71g90MZQvJSrcdy+ZO8ycLjg9lkEhYlolYuY1bUKTa2nXXrXzwPmmfCKVQhk6K9yF9V1032qISB2uQrNbchSd9dTWtRfbX3VG9qWY9Crm1LdHoXnwriK4iFZU2YdQRY9Rr5HS9RPLJ/L4v+c/6nrn7OklXDESKyjNdM3VSAdB0F66OV0yzYoeUg+WZ6ccnKVb9f8HVUnLY3+dBjooopsYCiiigDDEddvWqB5xxQlxLMMS2J0tnKBFABNlQA6qLnUAA3vrerY7QmxH0QrhlLFmyuALnuyrXPp01qi6wufkLXy8gooorAXCiiigD6RiCCNwQR7xVw9nnOD40tDMo7xFzZ10DrcDVeh1HofSqcFWB2PY5UnliI8UiKVb0S91J9cwPwrSt4ka1NqRbVKnaO9sMo85B9wJprpO7TD+Ri/nD+gavqPhMZn7rG3D+wv2R+Fba1Yf2F+yPwrbWy4LmDSZxjGrLi4wBmCEDRxZtb6dAfxpo4tm7psi5jbbNk/vXH41XmBxBhlV7A5TtfTy3H/7XO1921xh5Zy2J6qzDUR25i4Vh50D4kHLEC1wxGnUab3tVacZxWFVO6wqZhmBM0i+NvRSQCo26a06c28WwrxpFiM9nysDHrl9oX03y6aEa5ha9VtjUjViImZ1ubMy5bjppV9TNeWPuYauaz4cfczgoHdvyZ8Y8QCkhjbXw26jf4aVl8S0sveEBmLZiMosxGpuvUG2o99b+CYhY5MzRmRrWUZiFBPVgBdht4dL3NdvGuGSnGd0AO8ZVsoyr/wCHfL4QFB0t5evWl1Hw5XcUUfDldyJaLOHdcqqpHhza2Yn2QdSBb8K+cKUDePPbzQgMD0Iv5f8AdqwgCuM6mwYZl9k2B1HoaYkx3DnOVsPJGtj4w+Zg1wbZdRbpURjnzwEYp8tL1Hvk/ikU8JWLP+TOU96czG+uYm5vf9lQfaBZNBYGTKSAguxXS7PuLDYe+mLleCAQ5sPEY1a3tCzOANGOpuNa4udu5WG0t1zuLMq5yCBfYkW0Fqeti3T1Owk/ZrJWYNvQ08cmcyO8ghluxcnKwAAFlZiWO5JsNah04GMQveRm1wDa+n1wfMg3Ub33JNM/LvLX0WUtdmYGwNhlKMNdL7gjf3aa0pp67IzTXBWEZJjVRWKK6owZorNYoALVXEHD4puLzRyIGTxHLsL5VPT3mnviHFYMP+/Sxx/bYD7jVX4TmeBOJPiWf8kWcXAJNitgcu/Sl7sZjnuKamUcxT7lsQQKihVUBQAAANgNAK4peBYdpO9MSmS4ObrcWA+4CobC9onD5CFE+Un8+ORB8WK2HxNNEcgYAqQQQCCDcEHqDW2EzdOE+MM+rVB8IIGLxS+sZ+43/Gu/ifFocMuaeVIwds7AX9w3NI3D+ecGMZLIZbI4sCUk6WA+rpe1Y3e9DHf7MztsjGUcvz+xY9FRvDuPYbEfvM8bnyVxf5b1I0wbpp8GaKKKCTg45w/6TBLDmy94hXNa9r9bdarBuy+cTqmdTCbFpRZSBfUBDc5rbHarerFVlBS5KSgpclf8b7M45pw8MghjygFAl7MNLrqBqLX9bnrURxnkSPB4CaSQ55lbwupZRkJUC6bedWhjMbHCM0siIPN2C/jSVzvzhgpMJNEmIR3dLKEDPrcfWUWHxNVlCJnNVxTbwKPKPI5x8Dy97kIbKoy31FiS3pY9OtT3C+zMLiJFnPeYfu/A6tkbvCV+qCdvF6aiuHs05vw2EikixEmQmS63RyLFQDcqCBqOtWng8ZHMgeJ1dDsykEH4iohCLRWpVzXTkR8D2ZJDOkqYmSyOrgZFzeEg2Lba7ez8KbsPwPDxzGdIkWUggsote++m1zbepDMKzerqKXBsoxXAUj9p7+GBfMyH5BR+2nikLtPbxQDyWU/Mp/hWOrf6TCz3R5w/sL9kfhW2tWG9hfsj8KQ+J9qUME0sRgkYxyOhYMtiUYgkA+orbOEROyMF4ngZua3tCQSoB87kk+SqNz6naknBT93IrWBsQddvwP4Vx8d5xinKu2dCR+9sQ2UH7IsvnrrUM3OKxOGhViQbgmyj5a1xtTGy27MV0Xmcy+5SsyvIs/mrg74mPwIkrG+XMVTuhlvdWAu2otqevxqG4HyEjoHxBlDXN4/CuxsbkXJF9iCNK5+V+0p8XiYoGw6rnuC4kJtZSb5Svp518L2vw/8Appf6yV1HXCT3MZctPJ75Ma8Nyjh45BIoIZWDKFsALX02ub31JPQbUrY+QDjan+XGPiYgPxNapO1+P6uGf4uo/AUkYjmpnxP0goM3eiTLm08LAgXt6AVW2Kwti88md11SSUO+S1uYeSFxUxmWTIWy5ly3GmhIN97AfL1rn4f2exKQZXL2ymw0ubeIHzW9iLWPnevnkfnxuIztE0CxhYjJmEhbZlW1io/O+6m1+KQDeaIW85F/xq/sa284GIV0z8aR1IgAAAsBsB0FcfFuHLiEKtbY2JANrixtfbQ7194DiUM4JhkSTKbHIwax9bUv9oPNL8NhR40V2kcqM5OVbKTcgan3XFatJrqbynGMdz4JLBYJYsSwTRTGGtvZy7XI8tDUxVIf7UMX3ve93h82TJbLJa2a97d5vVg9nXNEvEY5WmRFKOoBjDAEFb65mOo/aKrDC6Ixq1Nc3tiN1ZrFFXGTNRPNPFxgsLLPoSq+EHYuTZQfS5FS1IfbNMVwCgfXxEan3BJG/FRUPgzultg2imsbi3nkaSVi7sbsx3J/YPStFTvJfL/+kMUISxVQrO5W1wqkDS/UkgfGrOk7K8F3bBTNnsbOZASD0OUAA/Ks1Fs41enstW5FKVaXY7xxgk8DklI071L/AFRc5xfoLlTb1aqukUqSraEEgjyINjU9ydKQcXlP/kMXe3T8np99EX1I08nCxMjOL8TfFTPNIxYuxIufZW+ijyAHSuOimTs/4JHjcYsU18gR3IBtmy20uNQNenlUcmcU7J482LdPvZ9zvPFPHBM5khdgl3N2jJ0Uhjra9hY/DavntL5OiwAjlw5YI7FCjEtla1wVY62sDuaTuFNaeI+UsZ/vip4Zqt9FmD09RQKK1O6FacXiFiRnb2UUsfcBc1uqA58e3D8Uf/Zb79KCsniLZQ/MHGpMdM00p1J8K3uEXoq/96m5qOru4Jw44rERQqbGRwtz0G5PwF6t/D9lWCUeIzOfMyAfIKorJJs4ldFl2ZIpKnrsi4w0WM7gsckynw9O8UXBA87AilXmDh4wuJmguSI3KgncruCfgRXZyJJ/vHC5Tr3o28rG/wB16F0ZWnMLV6mnmpCuNxKkkkTyak/yjUYqtYkZrLYki9l956VPdoK24jirf8QH5opp17D08OLPmYR8hJ/jRjLLxr33OGfNlb4fjOIjtkxEygdFlcD5XtXXiOZ8TKR30ne2BAzgXA94tTp2u8sxQhMTCoTM2SRVACk2JDAdDpY+dx8ayqs45WGVsVlUtuT0fynx2PHYdZI9LWV1O6OALg/cQeoNUHzR/DcX/SsR+tem7sYxrLi5IvqyRFj70It+maUOZ/4biv6TiP1r1dvob6i32lMW+5y4PAyzEiKN5CNSEUtYettq7H5cxYFzhpv7Nj+Apn7KuYocFJMuIcIsgTKxBIzKTuRsLHrVky898PXfEofs3b8BQkiKdPXOGXLBVXZzgZUx6M0UihFlLFkYZfyTWvcaa0npsK9MvjUmwzSxMGRo3KsNiMprzMu1DWCupqVUYpPPJ24Lhc04vFFJIAbEohYA+VxW+Xl7FKLnDTf2TH8BT72Wc1YbC4d4Z5BG3es4LA2IKqPatYG42pzfnzh4NvpKe8ZiPmBahRRevTVSgm5FX8jYCQR8QkZHUDBTLdlKi51sCRv4aTLV6Q5mcNgMSwNwcNKQR1BjaxrzfUSWCmqq9moxQ59k/E+4xyoTZZlKEdMwBZfwI/5vWm/ttX9ywH/37fON/wDCqkwOJMMkci+1G6OPejBh+FWt2u4pZuH4aVdVeVHX3NC5H41K4L0zzp5x7FRVc/YtFbByH86dj8kQfsqmKvLsgH+7l9ZZf0qI8ldCv1f2HWis0VodkKr7ts/gUX9KT9VNVg1X3bZ/Aof6Sv6qaolwYan4UvQVuxcfu6T+jP8ArYqmOJ9qskM0kf0ZCEkZb94QSFYi9stcHYkR9InH1u6W3uD6/itKfNHDplxU+aKQAyyEHI1iCxsQbWIqmXgQU5woi4d2OUXaZhr3bAJm3JXu9/O5WmMcyJxHhWNkjjMeSDEIVNjr3JOlvfVIOpBsQQfIix+VWNyG/wDujiY8o5j88Of8KE2FGonOTjLsyuKduyD+MR/MyfilJNO3ZB/GI/mZPxSoXItp/ix9Ry7Z474ND5TL96sKpmN8pDeRB+RvV1dsn8BX+eT8Gqkn2PuqZcm+t+Mep4joPcK+q04J80aHzRT8wK3VoddcBS32in/d2J+x/wBQpkpZ7SFvw3EfZH3MKh8FLfcfoVH2bJfiWH9Cx/uNT7zZ2jvgsXJAIFcJk8RkKk5kVtsp87Uk9lZA4lFf82T55DW/tQ4fL/pCZxFIUYRlWCMVNolBswFtCDVF0icyucoUZh3Jgdp0DtmlwCFja7AoSbabst9qb+SecIuINIkcJiMYU2JUghiRpbyt99UM8ZX2gR7wR+NWB2Kv+7JR0OHJ+Uif4mhSeSdPqLJWKMhf7Q/4yxX21/VpUt2d85Q8OSZZkkYuysDGFOwIsczC3371E9of8ZYr7a/q0pdqM4YvKxwtco92OPPfPB4iqRpGY4lbN4jdma1he2gABOmu/pSdRUtyvj4cPiEfExCaLYqdct/rhdmI8jUclHJ2TzJj52N8BcM+LdSFK5Ir/Wubsw9NAL++q95iP7rxP9In/WtXpLCyKyK0ZBQqpUrsVI0t6WtXmnjLZsROfOaU/N2q0lhDmqrVdcYo4r0Xq6+W+fcBDhYI2lKMkUasvdvoyqAdhY631qS/2j8P/wCOf7OT/LRtXcotNW18Rfn7hyxpweP+isf7rVQYq/hzbhcbFiI8PJmdcPKxBRl8OUi4zAX1I+dUHCwBUkXAIJB6gHb40SLaza1DDyfGYVka1fS9o3DrfvxH/wAUn+Ws/wC0bh//ABz/AGcn+Wjau5H8LX/6L8/ckePJl4dOPLCSD5RGvOdX3xLmKDG8PxjYdy4SGRW8LLYmM9GAqhKJE65puOOwUy4vjYl4VFh2PjhxOg84mSQgj3EkfKjj/C7YHA4pRo6PE5/lI75b+8Bh/wAtLVRwKvNba7oKvbsmW3Do/V5D/fNUTV89lX8Wxfak/TNTDkY0HxH6DfRWKKudgzSf2q8NOIwDFQS0TrKAPJQVb+6zH4U4VhlvodqllJx3xce55t5Y46+AxCzxgGwKsp0DIbXF+mwPvAqzR2u4bL+8YjNbb8nlv9rPe3ravjmTsrjlYvhHEROvduCUv/JI1UfOlhuyzHXt+RI8+8Nv0b/dWfiRzIx1FPhiugt8zcbbHYh53AXNYKo+qoFgL9fO/mTVi9nXB2bhOLB0+kLMqn07spf+tevjgHZNlYNjJQwB/e4r2Po0hsbHyAHvqzYIVRQqAKqgAKBYADYAVKT5ZrptPPc5zPLlMHIvGlwWMjlf2CCjm17K3W3oQD7gak+0TlGTCTvLGpbDyMWBAJ7snUq3kL7GkyqcMQalTP5otHtV5mw2Jw0ccEqyN3mYhbmyhTufeRVWsNKzTlyJybPiZ45ZI2SBWDFnBXPl1AQHVrm2u1r+6p5ZeTnqLM4LwwSZY0XyRR8gK3UUVqdxBUVzRgDicJPEvtPEwX7VtPvqVrFANZWDzDw/Gvh5Ulj8LxsGFx1G4I+YNWvhe13D5R3sE4fqI+7ZfgWdT91d/NvZxDjHaWJu5lbVtMyOfMrfQ+o99jSTN2V45ToYG9RIR+Kis8NcHLVeoobUOqIrnfmo8SmVwndoilUUm51NyWPnoNPSmjsT4exlnnscoQRg+bMwY/IKv9ascI7JJSwOJmRV08MV2Y+mZgAvyNWjwrhkWFiWKFQiKNAPvJO5J6mpSecsvRRY7PaWFCdoRvxLFfzg/QWonhKgzwgi4MsdwdiM40NSHO7X4hiv55x8tP2VGcPa0sZ8pE/SFUfIjP4r9fuXLz/yRDPBJNBGqTopYZBlEgUXKlRoTYaHzqkq9TMoYEHYi3zrzFxLD91NLHa2SR0t5ZWIt91WkhvXVpNSXmXt2a4nvOGwa3yhk/qsRb4CwqoMbyljs7k4WXVmOi33JPSrE7GOIh8LJCT4o5CwH8hxe/8AWDfdVh1bGUMKpX1RyzzU/L+LG+FxH9hIfvy1qbg+IG+HnHvhk/y16arNRsM/5fH+oo7s/wCEYkPiW7iUXwcyDMhXM7lLKC1rnQ/KoKTlLHLvhZvghP4V6Noqdpd6GLik2+h5pPAcUP8AyuJ/+vL/AJa1nhGI/wDTz/2Mn+WvTVZqNhT+Xx/qKW5WwMsHDOJNJG8YaNQudSt9CDYGxt4hrSBXoPtGe3DsT6oB82FefKrJYFtXWq9sV5Itzlvh307gJhAuy99k/nFdnX53t8aqOrn7GJ82DkX8yY/eqmq67QOFfRcdMgFkY94n2X1I+DZh8BUvhMtqIZqhNdsC7V89lX8XRfak/TNUNV79k38XR/bk/TNEOQ0HxH6DhRWaKudgKKKKkAooooAKKKKAMMoOh1FRWJ5Zwchu+GgY+ZiU/sqWooIaT5I7B8Cw0P71h4k+zGo/ZUjaiigEkuAooooJCiiigAooooAKxWaKAKt412Xy4jETTfSI1EkjOBkYkXN7HWtEfZDICD9LUWIOkB6f/JVsUVG1Cz0lTecHzGtgBvYAX86qrnbs7xE2KkmwwQpIcxUtlIf63TUE6+8mrYooayaW0xsjiRUXJ/I3EMLio5bpEoIz+PNmTquUDW4q3axWaEsBVVGpYiFFFFSahRRRQAUUUUAc+PwUc6GOVA6Nurag0vP2ecOJv9GHwklA+Qe1NNFGCkoRlykzj4ZwuHCpkgjWNb3IQWufM+Z9aQ+2DgEk6wzQxvIyFkdY1Z2ytYqco1sCD0+tVkVioaIsqjOGw80NwHFDfC4ke/Dyj/pq6uy3CvFw9FkRkbPIcrqVNixsbHWm2ioUcGFOlVUtyYVmsUVYb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28" name="AutoShape 4" descr="data:image/jpeg;base64,/9j/4AAQSkZJRgABAQAAAQABAAD/2wCEAAkGBxQQEhUUEhQVFRUXFRUYGBYUFBcWGRYVGBYYGhwZFxQaHCggGhwlHBgYITEhJyksLi4uGCAzODMsNygtLisBCgoKDg0OGxAQGy0kICUsLCwsLC8wLCwsLSwsLCwsNCwsLCwsLCwsLCwsLCwsLCwsLCwsLCwsLCwsLCwsLCwsLP/AABEIAK8BIQMBIgACEQEDEQH/xAAcAAACAgMBAQAAAAAAAAAAAAAABgUHAQMECAL/xABNEAACAQIEAwUEBQUMCAcAAAABAgMAEQQSITEFBkEHEyJRYTJxgZEUQnKhsSNSsrPBJDM0NWJzdJKTotHSFRYXJVOCwvBDRFRjg5Th/8QAGQEAAgMBAAAAAAAAAAAAAAAAAAQBAgMF/8QAMhEAAgIBAwIDBwIGAwAAAAAAAAECAxEEEjEhUSJBcRMyM2GhwfAjgRQVUpGx0QVCU//aAAwDAQACEQMRAD8AvGiiigAooooAKKKKACiiigAooooAKKKKACiiigAooooAKKKKACiiigArBNZpa557x4MkV2NwXVbX7ux312uPjVJy2xbIbwhkrNQ3CZzhsNGMU6K4Xq97rcW33IzAVMA1MZZQJmaKKKsSFFFFABRRRQAUUUUAFFFFABRRRQAUUUUAFFFFABRRRQAUVg1B8d46sS2idDICAQfFYddutZ2Wxrjukys5qCyydoqv4uZsQGJLBrj2SosPdavqDmedTqwYXJIIAvfpcbWpJf8AJ0/MW/jK/mP1FJmG5tkuc6Kb+zbwhfedbimXCcTjkOUMGbS4S7AEi/tW29aZq1Vdnus2hdCfDO6iiimDUKKKKACiiigAooooAKxWaUeZ58Y2IWHDFlVkuSALa3uS9jl2tVLJ7FnBDeESvFeY4YEDFs2bPly2NymhHz0quv8AT8xd3Y5hIpV12BBW23Q9dOtSLcmYhbl9QAT4DmJPUWNtT8dfnS68RuwFyFJubEaDqR09xrmai21tZWBecpeh9YuR2N5SxbUeO9xY6jXbW+lWlybf6JGSzMWzEljc6sevlSL9MWGHMJO8nlHWzCJSQxJBuCxP41uwPMuNZgIfEBtGkIKgbDYXA+NTRONcst5yTBqLLPori4O8rQoZwFkt4gPP1tsfSu2uonlZGAoorFSBmisE0jcz8YmLPGUlhAVskkZzI4Onj09k3AvupNUnNRWTOyxQWWPVFK3L8HEI3jE7RvD3ZBswuDoQSct2bpvax86aKmMty4LQluWcYM0UUVYsFFFFABRRRQAUUUUAFFFYvQBx8WnVInzE+w2imzEW1y+6+/SliOPBhTbKWyZh3jMw29kgWGb03/CmjiaOUPdFQ2hu4uLdenlVc4ufO7PoLm+m3w9K5evs2STaT9UJaqe1rpk+8b3ZYd0CAQPCbmzdQOpFaZ4WQ2YEH1pnwcKvF3sjpGzAK7EZTbY2vbUqenUCs4vi8SCWyAuCEQGzLktow9Op89KSlpo43SljP5wLulY3N4FSuvhsgVwWEhS+qxkgseg9aYcGWkiUS4bN6qEBZCDsNCpHh2qU4Lm8QaHuxob6EM9gCRY6bCr06PMk1L6MtXp+qaf0JaM3ANraDQ7j319UUV3jphRRRQAUUUUAFFFFAAaXOL8WxUXeZMLmUaK6tmJ8mKAXt6UwyEgEgXNjYXtc+V6TuL8cxyMCmHKIbC0iq1mv1ZWsAdN6xuntXL/YrJ4RH/69Tg3MS2AGYWYa33v000ri45xnDYkZhA0cxDXcFSL9Mw2a+vi0IsLXqSm5hxLrIkmDLXGVrI4tfTXQ3qDxUULQs4hlhdSq+1dHbqDnsQ1gdB91ITnJrG7PqjFt9z44XisNFZpInkYDRSQEzXuCTuR6EfOutOY8XJIBD4ST4UjjXY6AHS5GvX3+6Pm4ncZckb2TIrPEA6qBYbGxIA3N9a1f6Umy5e9cLlC2DEeEbDTpWKsx0T/sU3YLW4NiCUySSLJMgAly20Y6jQADapGqk4Fx6TCh1jCEuQczja3mfLXrtVrYfNlXPbNYXy3tf0v0rp0XKxDEJbkbawazUdxLGIjxq+fMcxUorNqBqCFB6HyrdvBZvBEc4cPgcq02IaEmygZ7K1jfVfjv0+FVthp57KkcjkA2RUY2zXzWVepuL7eXnTPzVjppXERw7TJHrmaN7uGOjKV1TYj1tt0pX4VcTp+S7wk2EZLC+bT2hqLX3+Nc+6Sc+hytRNSs6DekWMmSLMwbJJnctLnDPoBGVhW6gWOh011qwI72Ga17C9tr9bUiYfmHCYIZcKgs0+WQO50UCxcHUlfL4028F4oMUneBGRSxC5t3UfWA6A01U48Z6jtDjxnLJGiiitxkKKKKACiiigArFZqH5nbEiH9yDx3uTcXAHkpBzE7VEnhZIk8LJ98x4+TDwGSJM7Ar4ddiddBqaRB2hYgMSUjtp4bHTa+t/f8AOoeTmTGK92nkDDobAD/ktb7qipJS2ram+/zJ+ZN71z7NQ2/DlHLu1bk8wbRc/BOMrjIjJEpWxK2e24Hp01pW4or94bIr+JWzJFpfqoYDxLfTW9cHZhn7+TL7GS7aX1v4QD0OpPrarMK1pKt6itZeBqKd9ab6Fb8W4h375soW3S5PlfU+7yFSPK3CY585k1C2AANtTfU2qa/1Whs+Ysxa9mJ1U+YtofjXFiMV9ClcQoGzIjW2AChsx9L6UktNKuftLuqMVS4y32HW/LIupEz+HTUk3Xy0ItpppU1g8MIkCgAeeUWBPU26UrYHieLxBbIPCxAvYAJ55WI1Pz91TnDMPOuskuZfzWUZh7nU2Pyp3TzrbzCL9RmqUX1imSlFFFOjAUUVE8zcaXA4d5msSNFUm2dzso/H3A0N4IbwScsgUFmIAAuSTYAeZJqtMR2rfk2CYe0lyFPeZo7fnXygn3WHvpX5t5wk4hkBQRKt9FdmzXtvsOnlS1S8rewvO5/9Rli56xomWVpi2X/wyAsZB3BVQPnv61bXKPMK8Qg70LkYMVZb3sR5HqCCDVAVYHZ1zXDg4JVxElhnDIgjJY3HiOYb7DQ7W9aK5vPUiqbz1ZbdcfFcAmIiaN75W6jQj1rZHiQ8Ykj8YZcy62zAi419aVMdzUWQrLh54Ua6tIpsVbyU2sdvP4VeycYrxDDa8yI4pw7F4QP3crmDVgyydL9fI2386hF4o5jMTtmS2inYHOGuDuDvrvrUxBw8SxEYPEsSQVOHkIVmA8he22u3xvUNjOFTQ37xCtjY7G3lcg7Hb4HyrlWZXWOcf3QvLPKO36RhJGzNG0QsFyRlnJN9XDEgDytY9a+k+ggsQJ3sfChsA4F9CRqBt66Vo4ZxhYkKPh4Zd7M6+IA7jNa9t/nXXHi53dXXDICVtGe6yqo6HMdGsNLsbCpTT7Z9Ayic4bIYxK0HDXGmhcnMw00s4ufPw3pwwcpeNWZShZQSrbqSNjVV4rimJztHiJZVzFRINjlBv4QLW+Fr1Y3CONwTnJE9yqqbG97e87kdad09sW8f6NYSXBKUh8xcWmw2JYQPKztl/IyRl0sQfFEQdNVta3U+VPTOBa5AubC/U+VVfx3AxwzvIMUHZDm7sytnO5AWTXX06X3rW9tLoZ6ltR6C7LiJVdgS6G5zKMy5d9MvQC+3S9bWxrQS54J2Y5ABIVswDDVbNexG2h91ffGJh3zPE4s6hmKXFi48akX8zYiuQKpIRFZjmIDA2Lg2CgJY211672rnPOTlNtPoznpp5Ix0gniXNKVBYBFjDqEe2YlrgqMwXWxtb1pbGGc3srGxI0B3G4+6njkjhU5CSLLJEqsfyci3SRb+LIuYFfeRvV6E96waaeL9osFhCs1gVqxOIEalmvYfmqzH5KCa6vB2jdRS5huZlkmZYznjUZmexGVLG9huxzW6bXpiBvVYzUuCE8maKxWasSFRXHOPQ4MAytqR4UGrN7h+01KUg848A7/EC2JXvXFlhkOwA+qR7I0vqNTWdspRjmJldKUY5jycE/M+FnnEsuHIsGt7LZjYWYi2/hy2NxY36Us8Tx/fNcKEUXyqNSoPTPYFvS+17CwrqxHLsyBiQpysFYA2YXtY5WAOXXfbQ1xvw+RXKMuVgpYhtLAAn9lc2cpvlHIslZLpJfQbezvjpV1wpVcrZiGvZs2p1/OuNPhVkVUXK2Nw+FcTyO7OFa0ax/WI/OOh9+lWVy7xcYyEShctywK3vaxI3sL6WPxpzTT8O1vqdDSWZhtb6/YkWYC1+u3qfSobDRh8XPnA9hFAOtwQSdD7qmJUzD8D5HzFQXLsjPPiWe2YFF020zDT0Nr1a3rOKff7M3n70V+cE3h8MsYsihRpoBbYWrbWaK3SS6I1XQKKKKkDBNt6pXnznFcfaOOMCNHurt7bGxG31VN9t9BttVwcUxSwxSSOCyqpJCjMSLbAda8746MK5yo8aEkosntBCdLmwv76xtbSwYXyaWDnooopcVCiiigCyey/ml864SVgUyERE7gg3yX6i17D0qysXhkmUpIquvUEA6/sNefuXOJLhcTHM6d4Ea+W9ulrj1F7genTerY5iwUigzYaWZRNYmNELXYrvp7NxYe+tt+IcZGq5+EieLcqSYYd5h5Ge1wcmjC+40NyLfhSwXJvmLE+/rfW9/8Au9MnCuVcW6tdu5DAaOTdtQdhqNR760cX5clwmHMjupzMAygX6+EhvneufZXJrcotIrKL5SF9r6XvtpfyOvyqR4XhTiAY+/VCPZSRmCt1sOg16U3Y3klJY4zG5Vwigs12D+EDXXw26W0tpaung3A5VPd4mPDSRAeE92ua+nTL5VeGlmpdeCVW8iwOVMUpRzEswIuV7weWxOYfME0zcqcKaGRmfCiI5bZ++z320VdbX6m/SmhVAFhoBoAOlaMViMhQWvmcL7upJ+ApuOnhW9xooKPU18XmCRFiUABB/KGy7jr0Pkddeh2qr+deFiGRHQaSrnJUeDMfzX6k77Dp50+84jNA0ZEZRwfbk7shlswK6HNa17elVLNi3cKHdmCgBQzEgAbAA7VTVSXAlrZr3WjowU5w0qOBcWBs66MjaEWN9D4hejG4d4ZC1jH4g8dwy3UtdSmYagaV1cFjjkimjbIrkAq7DO7EbRxRjW5O7A7dK58VF+TjZpizl3Vo2uTFlIGtz193SlceETx4fqS/K3Mq4dXScNKjutlNiqXYl316m97AdPWrC4NNh5WMsMgkJFrklmUaXALeIKTbTa4qoOKSBpXZTcE3BC5Lj0S5y+69SXKvG/obsxY5Ta6KikyWvYFz7IF71tVdte18DFGo2vbLguSk3n/F5AqkBgysABKysrdGyDQj3j00pk4TxWLFJnhbMux0IsfI360oc7Ytw7le7FvyV8h7zKyBj49gNbXHmaZ1Ev08o6M5ZjlCfBinjbMjFG81OU6+7arM5Jxve4e7OXfMc+ZrkHpp0Fh+NVjBHmYLcLc2ub2HyBNWhyjgWijfPkuzD97Iy+FQuwAsdLEelJaLdv8AkZ1ZyT1FFqK6gwLvOfHvokRC5xI48DAaA/aII+FVPLiXd+8ZmLk3zXN7+d+lWlzpwGfGBRG6BFBOVr6vtuBtakP/AFRxtge4bU7ZkvtfXxafGkdSpuXHQ5mrjZKfRPB8cDVJJHkxGZ0VSWs2pZj9brlPi262vYGs8qTxpiQZRmQq4IYA57iwGXqSbC3rUnNyVLHhjIwXOAWK5rMgAOlxcNfQkaa9aU71g90MZQvJSrcdy+ZO8ycLjg9lkEhYlolYuY1bUKTa2nXXrXzwPmmfCKVQhk6K9yF9V1032qISB2uQrNbchSd9dTWtRfbX3VG9qWY9Crm1LdHoXnwriK4iFZU2YdQRY9Rr5HS9RPLJ/L4v+c/6nrn7OklXDESKyjNdM3VSAdB0F66OV0yzYoeUg+WZ6ccnKVb9f8HVUnLY3+dBjooopsYCiiigDDEddvWqB5xxQlxLMMS2J0tnKBFABNlQA6qLnUAA3vrerY7QmxH0QrhlLFmyuALnuyrXPp01qi6wufkLXy8gooorAXCiiigD6RiCCNwQR7xVw9nnOD40tDMo7xFzZ10DrcDVeh1HofSqcFWB2PY5UnliI8UiKVb0S91J9cwPwrSt4ka1NqRbVKnaO9sMo85B9wJprpO7TD+Ri/nD+gavqPhMZn7rG3D+wv2R+Fba1Yf2F+yPwrbWy4LmDSZxjGrLi4wBmCEDRxZtb6dAfxpo4tm7psi5jbbNk/vXH41XmBxBhlV7A5TtfTy3H/7XO1921xh5Zy2J6qzDUR25i4Vh50D4kHLEC1wxGnUab3tVacZxWFVO6wqZhmBM0i+NvRSQCo26a06c28WwrxpFiM9nysDHrl9oX03y6aEa5ha9VtjUjViImZ1ubMy5bjppV9TNeWPuYauaz4cfczgoHdvyZ8Y8QCkhjbXw26jf4aVl8S0sveEBmLZiMosxGpuvUG2o99b+CYhY5MzRmRrWUZiFBPVgBdht4dL3NdvGuGSnGd0AO8ZVsoyr/wCHfL4QFB0t5evWl1Hw5XcUUfDldyJaLOHdcqqpHhza2Yn2QdSBb8K+cKUDePPbzQgMD0Iv5f8AdqwgCuM6mwYZl9k2B1HoaYkx3DnOVsPJGtj4w+Zg1wbZdRbpURjnzwEYp8tL1Hvk/ikU8JWLP+TOU96czG+uYm5vf9lQfaBZNBYGTKSAguxXS7PuLDYe+mLleCAQ5sPEY1a3tCzOANGOpuNa4udu5WG0t1zuLMq5yCBfYkW0Fqeti3T1Owk/ZrJWYNvQ08cmcyO8ghluxcnKwAAFlZiWO5JsNah04GMQveRm1wDa+n1wfMg3Ub33JNM/LvLX0WUtdmYGwNhlKMNdL7gjf3aa0pp67IzTXBWEZJjVRWKK6owZorNYoALVXEHD4puLzRyIGTxHLsL5VPT3mnviHFYMP+/Sxx/bYD7jVX4TmeBOJPiWf8kWcXAJNitgcu/Sl7sZjnuKamUcxT7lsQQKihVUBQAAANgNAK4peBYdpO9MSmS4ObrcWA+4CobC9onD5CFE+Un8+ORB8WK2HxNNEcgYAqQQQCCDcEHqDW2EzdOE+MM+rVB8IIGLxS+sZ+43/Gu/ifFocMuaeVIwds7AX9w3NI3D+ecGMZLIZbI4sCUk6WA+rpe1Y3e9DHf7MztsjGUcvz+xY9FRvDuPYbEfvM8bnyVxf5b1I0wbpp8GaKKKCTg45w/6TBLDmy94hXNa9r9bdarBuy+cTqmdTCbFpRZSBfUBDc5rbHarerFVlBS5KSgpclf8b7M45pw8MghjygFAl7MNLrqBqLX9bnrURxnkSPB4CaSQ55lbwupZRkJUC6bedWhjMbHCM0siIPN2C/jSVzvzhgpMJNEmIR3dLKEDPrcfWUWHxNVlCJnNVxTbwKPKPI5x8Dy97kIbKoy31FiS3pY9OtT3C+zMLiJFnPeYfu/A6tkbvCV+qCdvF6aiuHs05vw2EikixEmQmS63RyLFQDcqCBqOtWng8ZHMgeJ1dDsykEH4iohCLRWpVzXTkR8D2ZJDOkqYmSyOrgZFzeEg2Lba7ez8KbsPwPDxzGdIkWUggsote++m1zbepDMKzerqKXBsoxXAUj9p7+GBfMyH5BR+2nikLtPbxQDyWU/Mp/hWOrf6TCz3R5w/sL9kfhW2tWG9hfsj8KQ+J9qUME0sRgkYxyOhYMtiUYgkA+orbOEROyMF4ngZua3tCQSoB87kk+SqNz6naknBT93IrWBsQddvwP4Vx8d5xinKu2dCR+9sQ2UH7IsvnrrUM3OKxOGhViQbgmyj5a1xtTGy27MV0Xmcy+5SsyvIs/mrg74mPwIkrG+XMVTuhlvdWAu2otqevxqG4HyEjoHxBlDXN4/CuxsbkXJF9iCNK5+V+0p8XiYoGw6rnuC4kJtZSb5Svp518L2vw/8Appf6yV1HXCT3MZctPJ75Ma8Nyjh45BIoIZWDKFsALX02ub31JPQbUrY+QDjan+XGPiYgPxNapO1+P6uGf4uo/AUkYjmpnxP0goM3eiTLm08LAgXt6AVW2Kwti88md11SSUO+S1uYeSFxUxmWTIWy5ly3GmhIN97AfL1rn4f2exKQZXL2ymw0ubeIHzW9iLWPnevnkfnxuIztE0CxhYjJmEhbZlW1io/O+6m1+KQDeaIW85F/xq/sa284GIV0z8aR1IgAAAsBsB0FcfFuHLiEKtbY2JANrixtfbQ7194DiUM4JhkSTKbHIwax9bUv9oPNL8NhR40V2kcqM5OVbKTcgan3XFatJrqbynGMdz4JLBYJYsSwTRTGGtvZy7XI8tDUxVIf7UMX3ve93h82TJbLJa2a97d5vVg9nXNEvEY5WmRFKOoBjDAEFb65mOo/aKrDC6Ixq1Nc3tiN1ZrFFXGTNRPNPFxgsLLPoSq+EHYuTZQfS5FS1IfbNMVwCgfXxEan3BJG/FRUPgzultg2imsbi3nkaSVi7sbsx3J/YPStFTvJfL/+kMUISxVQrO5W1wqkDS/UkgfGrOk7K8F3bBTNnsbOZASD0OUAA/Ks1Fs41enstW5FKVaXY7xxgk8DklI071L/AFRc5xfoLlTb1aqukUqSraEEgjyINjU9ydKQcXlP/kMXe3T8np99EX1I08nCxMjOL8TfFTPNIxYuxIufZW+ijyAHSuOimTs/4JHjcYsU18gR3IBtmy20uNQNenlUcmcU7J482LdPvZ9zvPFPHBM5khdgl3N2jJ0Uhjra9hY/DavntL5OiwAjlw5YI7FCjEtla1wVY62sDuaTuFNaeI+UsZ/vip4Zqt9FmD09RQKK1O6FacXiFiRnb2UUsfcBc1uqA58e3D8Uf/Zb79KCsniLZQ/MHGpMdM00p1J8K3uEXoq/96m5qOru4Jw44rERQqbGRwtz0G5PwF6t/D9lWCUeIzOfMyAfIKorJJs4ldFl2ZIpKnrsi4w0WM7gsckynw9O8UXBA87AilXmDh4wuJmguSI3KgncruCfgRXZyJJ/vHC5Tr3o28rG/wB16F0ZWnMLV6mnmpCuNxKkkkTyak/yjUYqtYkZrLYki9l956VPdoK24jirf8QH5opp17D08OLPmYR8hJ/jRjLLxr33OGfNlb4fjOIjtkxEygdFlcD5XtXXiOZ8TKR30ne2BAzgXA94tTp2u8sxQhMTCoTM2SRVACk2JDAdDpY+dx8ayqs45WGVsVlUtuT0fynx2PHYdZI9LWV1O6OALg/cQeoNUHzR/DcX/SsR+tem7sYxrLi5IvqyRFj70It+maUOZ/4biv6TiP1r1dvob6i32lMW+5y4PAyzEiKN5CNSEUtYettq7H5cxYFzhpv7Nj+Apn7KuYocFJMuIcIsgTKxBIzKTuRsLHrVky898PXfEofs3b8BQkiKdPXOGXLBVXZzgZUx6M0UihFlLFkYZfyTWvcaa0npsK9MvjUmwzSxMGRo3KsNiMprzMu1DWCupqVUYpPPJ24Lhc04vFFJIAbEohYA+VxW+Xl7FKLnDTf2TH8BT72Wc1YbC4d4Z5BG3es4LA2IKqPatYG42pzfnzh4NvpKe8ZiPmBahRRevTVSgm5FX8jYCQR8QkZHUDBTLdlKi51sCRv4aTLV6Q5mcNgMSwNwcNKQR1BjaxrzfUSWCmqq9moxQ59k/E+4xyoTZZlKEdMwBZfwI/5vWm/ttX9ywH/37fON/wDCqkwOJMMkci+1G6OPejBh+FWt2u4pZuH4aVdVeVHX3NC5H41K4L0zzp5x7FRVc/YtFbByH86dj8kQfsqmKvLsgH+7l9ZZf0qI8ldCv1f2HWis0VodkKr7ts/gUX9KT9VNVg1X3bZ/Aof6Sv6qaolwYan4UvQVuxcfu6T+jP8ArYqmOJ9qskM0kf0ZCEkZb94QSFYi9stcHYkR9InH1u6W3uD6/itKfNHDplxU+aKQAyyEHI1iCxsQbWIqmXgQU5woi4d2OUXaZhr3bAJm3JXu9/O5WmMcyJxHhWNkjjMeSDEIVNjr3JOlvfVIOpBsQQfIix+VWNyG/wDujiY8o5j88Of8KE2FGonOTjLsyuKduyD+MR/MyfilJNO3ZB/GI/mZPxSoXItp/ix9Ry7Z474ND5TL96sKpmN8pDeRB+RvV1dsn8BX+eT8Gqkn2PuqZcm+t+Mep4joPcK+q04J80aHzRT8wK3VoddcBS32in/d2J+x/wBQpkpZ7SFvw3EfZH3MKh8FLfcfoVH2bJfiWH9Cx/uNT7zZ2jvgsXJAIFcJk8RkKk5kVtsp87Uk9lZA4lFf82T55DW/tQ4fL/pCZxFIUYRlWCMVNolBswFtCDVF0icyucoUZh3Jgdp0DtmlwCFja7AoSbabst9qb+SecIuINIkcJiMYU2JUghiRpbyt99UM8ZX2gR7wR+NWB2Kv+7JR0OHJ+Uif4mhSeSdPqLJWKMhf7Q/4yxX21/VpUt2d85Q8OSZZkkYuysDGFOwIsczC3371E9of8ZYr7a/q0pdqM4YvKxwtco92OPPfPB4iqRpGY4lbN4jdma1he2gABOmu/pSdRUtyvj4cPiEfExCaLYqdct/rhdmI8jUclHJ2TzJj52N8BcM+LdSFK5Ir/Wubsw9NAL++q95iP7rxP9In/WtXpLCyKyK0ZBQqpUrsVI0t6WtXmnjLZsROfOaU/N2q0lhDmqrVdcYo4r0Xq6+W+fcBDhYI2lKMkUasvdvoyqAdhY631qS/2j8P/wCOf7OT/LRtXcotNW18Rfn7hyxpweP+isf7rVQYq/hzbhcbFiI8PJmdcPKxBRl8OUi4zAX1I+dUHCwBUkXAIJB6gHb40SLaza1DDyfGYVka1fS9o3DrfvxH/wAUn+Ws/wC0bh//ABz/AGcn+Wjau5H8LX/6L8/ckePJl4dOPLCSD5RGvOdX3xLmKDG8PxjYdy4SGRW8LLYmM9GAqhKJE65puOOwUy4vjYl4VFh2PjhxOg84mSQgj3EkfKjj/C7YHA4pRo6PE5/lI75b+8Bh/wAtLVRwKvNba7oKvbsmW3Do/V5D/fNUTV89lX8Wxfak/TNTDkY0HxH6DfRWKKudgzSf2q8NOIwDFQS0TrKAPJQVb+6zH4U4VhlvodqllJx3xce55t5Y46+AxCzxgGwKsp0DIbXF+mwPvAqzR2u4bL+8YjNbb8nlv9rPe3ravjmTsrjlYvhHEROvduCUv/JI1UfOlhuyzHXt+RI8+8Nv0b/dWfiRzIx1FPhiugt8zcbbHYh53AXNYKo+qoFgL9fO/mTVi9nXB2bhOLB0+kLMqn07spf+tevjgHZNlYNjJQwB/e4r2Po0hsbHyAHvqzYIVRQqAKqgAKBYADYAVKT5ZrptPPc5zPLlMHIvGlwWMjlf2CCjm17K3W3oQD7gak+0TlGTCTvLGpbDyMWBAJ7snUq3kL7GkyqcMQalTP5otHtV5mw2Jw0ccEqyN3mYhbmyhTufeRVWsNKzTlyJybPiZ45ZI2SBWDFnBXPl1AQHVrm2u1r+6p5ZeTnqLM4LwwSZY0XyRR8gK3UUVqdxBUVzRgDicJPEvtPEwX7VtPvqVrFANZWDzDw/Gvh5Ulj8LxsGFx1G4I+YNWvhe13D5R3sE4fqI+7ZfgWdT91d/NvZxDjHaWJu5lbVtMyOfMrfQ+o99jSTN2V45ToYG9RIR+Kis8NcHLVeoobUOqIrnfmo8SmVwndoilUUm51NyWPnoNPSmjsT4exlnnscoQRg+bMwY/IKv9ascI7JJSwOJmRV08MV2Y+mZgAvyNWjwrhkWFiWKFQiKNAPvJO5J6mpSecsvRRY7PaWFCdoRvxLFfzg/QWonhKgzwgi4MsdwdiM40NSHO7X4hiv55x8tP2VGcPa0sZ8pE/SFUfIjP4r9fuXLz/yRDPBJNBGqTopYZBlEgUXKlRoTYaHzqkq9TMoYEHYi3zrzFxLD91NLHa2SR0t5ZWIt91WkhvXVpNSXmXt2a4nvOGwa3yhk/qsRb4CwqoMbyljs7k4WXVmOi33JPSrE7GOIh8LJCT4o5CwH8hxe/8AWDfdVh1bGUMKpX1RyzzU/L+LG+FxH9hIfvy1qbg+IG+HnHvhk/y16arNRsM/5fH+oo7s/wCEYkPiW7iUXwcyDMhXM7lLKC1rnQ/KoKTlLHLvhZvghP4V6Noqdpd6GLik2+h5pPAcUP8AyuJ/+vL/AJa1nhGI/wDTz/2Mn+WvTVZqNhT+Xx/qKW5WwMsHDOJNJG8YaNQudSt9CDYGxt4hrSBXoPtGe3DsT6oB82FefKrJYFtXWq9sV5Itzlvh307gJhAuy99k/nFdnX53t8aqOrn7GJ82DkX8yY/eqmq67QOFfRcdMgFkY94n2X1I+DZh8BUvhMtqIZqhNdsC7V89lX8XRfak/TNUNV79k38XR/bk/TNEOQ0HxH6DhRWaKudgKKKKkAooooAKKKKAMMoOh1FRWJ5Zwchu+GgY+ZiU/sqWooIaT5I7B8Cw0P71h4k+zGo/ZUjaiigEkuAooooJCiiigAooooAKxWaKAKt412Xy4jETTfSI1EkjOBkYkXN7HWtEfZDICD9LUWIOkB6f/JVsUVG1Cz0lTecHzGtgBvYAX86qrnbs7xE2KkmwwQpIcxUtlIf63TUE6+8mrYooayaW0xsjiRUXJ/I3EMLio5bpEoIz+PNmTquUDW4q3axWaEsBVVGpYiFFFFSahRRRQAUUUUAc+PwUc6GOVA6Nurag0vP2ecOJv9GHwklA+Qe1NNFGCkoRlykzj4ZwuHCpkgjWNb3IQWufM+Z9aQ+2DgEk6wzQxvIyFkdY1Z2ytYqco1sCD0+tVkVioaIsqjOGw80NwHFDfC4ke/Dyj/pq6uy3CvFw9FkRkbPIcrqVNixsbHWm2ioUcGFOlVUtyYVmsUVYb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0" name="AutoShape 6" descr="data:image/jpeg;base64,/9j/4AAQSkZJRgABAQAAAQABAAD/2wCEAAkGBxQQEhUUEhQVFRUXFRUYGBYUFBcWGRYVGBYYGhwZFxQaHCggGhwlHBgYITEhJyksLi4uGCAzODMsNygtLisBCgoKDg0OGxAQGy0kICUsLCwsLC8wLCwsLSwsLCwsNCwsLCwsLCwsLCwsLCwsLCwsLCwsLCwsLCwsLCwsLCwsLP/AABEIAK8BIQMBIgACEQEDEQH/xAAcAAACAgMBAQAAAAAAAAAAAAAABgUHAQMECAL/xABNEAACAQIEAwUEBQUMCAcAAAABAgMAEQQSITEFBkEHEyJRYTJxgZEUQnKhsSNSsrPBJDM0NWJzdJKTotHSFRYXJVOCwvBDRFRjg5Th/8QAGQEAAgMBAAAAAAAAAAAAAAAAAAQBAgMF/8QAMhEAAgIBAwIDBwIGAwAAAAAAAAECAxEEEjEhUSJBcRMyM2GhwfAjgRQVUpGx0QVCU//aAAwDAQACEQMRAD8AvGiiigAooooAKKKKACiiigAooooAKKKKACiiigAooooAKKKKACiiigArBNZpa557x4MkV2NwXVbX7ux312uPjVJy2xbIbwhkrNQ3CZzhsNGMU6K4Xq97rcW33IzAVMA1MZZQJmaKKKsSFFFFABRRRQAUUUUAFFFFABRRRQAUUUUAFFFFABRRRQAUVg1B8d46sS2idDICAQfFYddutZ2Wxrjukys5qCyydoqv4uZsQGJLBrj2SosPdavqDmedTqwYXJIIAvfpcbWpJf8AJ0/MW/jK/mP1FJmG5tkuc6Kb+zbwhfedbimXCcTjkOUMGbS4S7AEi/tW29aZq1Vdnus2hdCfDO6iiimDUKKKKACiiigAooooAKxWaUeZ58Y2IWHDFlVkuSALa3uS9jl2tVLJ7FnBDeESvFeY4YEDFs2bPly2NymhHz0quv8AT8xd3Y5hIpV12BBW23Q9dOtSLcmYhbl9QAT4DmJPUWNtT8dfnS68RuwFyFJubEaDqR09xrmai21tZWBecpeh9YuR2N5SxbUeO9xY6jXbW+lWlybf6JGSzMWzEljc6sevlSL9MWGHMJO8nlHWzCJSQxJBuCxP41uwPMuNZgIfEBtGkIKgbDYXA+NTRONcst5yTBqLLPori4O8rQoZwFkt4gPP1tsfSu2uonlZGAoorFSBmisE0jcz8YmLPGUlhAVskkZzI4Onj09k3AvupNUnNRWTOyxQWWPVFK3L8HEI3jE7RvD3ZBswuDoQSct2bpvax86aKmMty4LQluWcYM0UUVYsFFFFABRRRQAUUUUAFFFYvQBx8WnVInzE+w2imzEW1y+6+/SliOPBhTbKWyZh3jMw29kgWGb03/CmjiaOUPdFQ2hu4uLdenlVc4ufO7PoLm+m3w9K5evs2STaT9UJaqe1rpk+8b3ZYd0CAQPCbmzdQOpFaZ4WQ2YEH1pnwcKvF3sjpGzAK7EZTbY2vbUqenUCs4vi8SCWyAuCEQGzLktow9Op89KSlpo43SljP5wLulY3N4FSuvhsgVwWEhS+qxkgseg9aYcGWkiUS4bN6qEBZCDsNCpHh2qU4Lm8QaHuxob6EM9gCRY6bCr06PMk1L6MtXp+qaf0JaM3ANraDQ7j319UUV3jphRRRQAUUUUAFFFFAAaXOL8WxUXeZMLmUaK6tmJ8mKAXt6UwyEgEgXNjYXtc+V6TuL8cxyMCmHKIbC0iq1mv1ZWsAdN6xuntXL/YrJ4RH/69Tg3MS2AGYWYa33v000ri45xnDYkZhA0cxDXcFSL9Mw2a+vi0IsLXqSm5hxLrIkmDLXGVrI4tfTXQ3qDxUULQs4hlhdSq+1dHbqDnsQ1gdB91ITnJrG7PqjFt9z44XisNFZpInkYDRSQEzXuCTuR6EfOutOY8XJIBD4ST4UjjXY6AHS5GvX3+6Pm4ncZckb2TIrPEA6qBYbGxIA3N9a1f6Umy5e9cLlC2DEeEbDTpWKsx0T/sU3YLW4NiCUySSLJMgAly20Y6jQADapGqk4Fx6TCh1jCEuQczja3mfLXrtVrYfNlXPbNYXy3tf0v0rp0XKxDEJbkbawazUdxLGIjxq+fMcxUorNqBqCFB6HyrdvBZvBEc4cPgcq02IaEmygZ7K1jfVfjv0+FVthp57KkcjkA2RUY2zXzWVepuL7eXnTPzVjppXERw7TJHrmaN7uGOjKV1TYj1tt0pX4VcTp+S7wk2EZLC+bT2hqLX3+Nc+6Sc+hytRNSs6DekWMmSLMwbJJnctLnDPoBGVhW6gWOh011qwI72Ga17C9tr9bUiYfmHCYIZcKgs0+WQO50UCxcHUlfL4028F4oMUneBGRSxC5t3UfWA6A01U48Z6jtDjxnLJGiiitxkKKKKACiiigArFZqH5nbEiH9yDx3uTcXAHkpBzE7VEnhZIk8LJ98x4+TDwGSJM7Ar4ddiddBqaRB2hYgMSUjtp4bHTa+t/f8AOoeTmTGK92nkDDobAD/ktb7qipJS2ram+/zJ+ZN71z7NQ2/DlHLu1bk8wbRc/BOMrjIjJEpWxK2e24Hp01pW4or94bIr+JWzJFpfqoYDxLfTW9cHZhn7+TL7GS7aX1v4QD0OpPrarMK1pKt6itZeBqKd9ab6Fb8W4h375soW3S5PlfU+7yFSPK3CY585k1C2AANtTfU2qa/1Whs+Ysxa9mJ1U+YtofjXFiMV9ClcQoGzIjW2AChsx9L6UktNKuftLuqMVS4y32HW/LIupEz+HTUk3Xy0ItpppU1g8MIkCgAeeUWBPU26UrYHieLxBbIPCxAvYAJ55WI1Pz91TnDMPOuskuZfzWUZh7nU2Pyp3TzrbzCL9RmqUX1imSlFFFOjAUUVE8zcaXA4d5msSNFUm2dzso/H3A0N4IbwScsgUFmIAAuSTYAeZJqtMR2rfk2CYe0lyFPeZo7fnXygn3WHvpX5t5wk4hkBQRKt9FdmzXtvsOnlS1S8rewvO5/9Rli56xomWVpi2X/wyAsZB3BVQPnv61bXKPMK8Qg70LkYMVZb3sR5HqCCDVAVYHZ1zXDg4JVxElhnDIgjJY3HiOYb7DQ7W9aK5vPUiqbz1ZbdcfFcAmIiaN75W6jQj1rZHiQ8Ykj8YZcy62zAi419aVMdzUWQrLh54Ua6tIpsVbyU2sdvP4VeycYrxDDa8yI4pw7F4QP3crmDVgyydL9fI2386hF4o5jMTtmS2inYHOGuDuDvrvrUxBw8SxEYPEsSQVOHkIVmA8he22u3xvUNjOFTQ37xCtjY7G3lcg7Hb4HyrlWZXWOcf3QvLPKO36RhJGzNG0QsFyRlnJN9XDEgDytY9a+k+ggsQJ3sfChsA4F9CRqBt66Vo4ZxhYkKPh4Zd7M6+IA7jNa9t/nXXHi53dXXDICVtGe6yqo6HMdGsNLsbCpTT7Z9Ayic4bIYxK0HDXGmhcnMw00s4ufPw3pwwcpeNWZShZQSrbqSNjVV4rimJztHiJZVzFRINjlBv4QLW+Fr1Y3CONwTnJE9yqqbG97e87kdad09sW8f6NYSXBKUh8xcWmw2JYQPKztl/IyRl0sQfFEQdNVta3U+VPTOBa5AubC/U+VVfx3AxwzvIMUHZDm7sytnO5AWTXX06X3rW9tLoZ6ltR6C7LiJVdgS6G5zKMy5d9MvQC+3S9bWxrQS54J2Y5ABIVswDDVbNexG2h91ffGJh3zPE4s6hmKXFi48akX8zYiuQKpIRFZjmIDA2Lg2CgJY211672rnPOTlNtPoznpp5Ix0gniXNKVBYBFjDqEe2YlrgqMwXWxtb1pbGGc3srGxI0B3G4+6njkjhU5CSLLJEqsfyci3SRb+LIuYFfeRvV6E96waaeL9osFhCs1gVqxOIEalmvYfmqzH5KCa6vB2jdRS5huZlkmZYznjUZmexGVLG9huxzW6bXpiBvVYzUuCE8maKxWasSFRXHOPQ4MAytqR4UGrN7h+01KUg848A7/EC2JXvXFlhkOwA+qR7I0vqNTWdspRjmJldKUY5jycE/M+FnnEsuHIsGt7LZjYWYi2/hy2NxY36Us8Tx/fNcKEUXyqNSoPTPYFvS+17CwrqxHLsyBiQpysFYA2YXtY5WAOXXfbQ1xvw+RXKMuVgpYhtLAAn9lc2cpvlHIslZLpJfQbezvjpV1wpVcrZiGvZs2p1/OuNPhVkVUXK2Nw+FcTyO7OFa0ax/WI/OOh9+lWVy7xcYyEShctywK3vaxI3sL6WPxpzTT8O1vqdDSWZhtb6/YkWYC1+u3qfSobDRh8XPnA9hFAOtwQSdD7qmJUzD8D5HzFQXLsjPPiWe2YFF020zDT0Nr1a3rOKff7M3n70V+cE3h8MsYsihRpoBbYWrbWaK3SS6I1XQKKKKkDBNt6pXnznFcfaOOMCNHurt7bGxG31VN9t9BttVwcUxSwxSSOCyqpJCjMSLbAda8746MK5yo8aEkosntBCdLmwv76xtbSwYXyaWDnooopcVCiiigCyey/ml864SVgUyERE7gg3yX6i17D0qysXhkmUpIquvUEA6/sNefuXOJLhcTHM6d4Ea+W9ulrj1F7genTerY5iwUigzYaWZRNYmNELXYrvp7NxYe+tt+IcZGq5+EieLcqSYYd5h5Ge1wcmjC+40NyLfhSwXJvmLE+/rfW9/8Au9MnCuVcW6tdu5DAaOTdtQdhqNR760cX5clwmHMjupzMAygX6+EhvneufZXJrcotIrKL5SF9r6XvtpfyOvyqR4XhTiAY+/VCPZSRmCt1sOg16U3Y3klJY4zG5Vwigs12D+EDXXw26W0tpaung3A5VPd4mPDSRAeE92ua+nTL5VeGlmpdeCVW8iwOVMUpRzEswIuV7weWxOYfME0zcqcKaGRmfCiI5bZ++z320VdbX6m/SmhVAFhoBoAOlaMViMhQWvmcL7upJ+ApuOnhW9xooKPU18XmCRFiUABB/KGy7jr0Pkddeh2qr+deFiGRHQaSrnJUeDMfzX6k77Dp50+84jNA0ZEZRwfbk7shlswK6HNa17elVLNi3cKHdmCgBQzEgAbAA7VTVSXAlrZr3WjowU5w0qOBcWBs66MjaEWN9D4hejG4d4ZC1jH4g8dwy3UtdSmYagaV1cFjjkimjbIrkAq7DO7EbRxRjW5O7A7dK58VF+TjZpizl3Vo2uTFlIGtz193SlceETx4fqS/K3Mq4dXScNKjutlNiqXYl316m97AdPWrC4NNh5WMsMgkJFrklmUaXALeIKTbTa4qoOKSBpXZTcE3BC5Lj0S5y+69SXKvG/obsxY5Ta6KikyWvYFz7IF71tVdte18DFGo2vbLguSk3n/F5AqkBgysABKysrdGyDQj3j00pk4TxWLFJnhbMux0IsfI360oc7Ytw7le7FvyV8h7zKyBj49gNbXHmaZ1Ev08o6M5ZjlCfBinjbMjFG81OU6+7arM5Jxve4e7OXfMc+ZrkHpp0Fh+NVjBHmYLcLc2ub2HyBNWhyjgWijfPkuzD97Iy+FQuwAsdLEelJaLdv8AkZ1ZyT1FFqK6gwLvOfHvokRC5xI48DAaA/aII+FVPLiXd+8ZmLk3zXN7+d+lWlzpwGfGBRG6BFBOVr6vtuBtakP/AFRxtge4bU7ZkvtfXxafGkdSpuXHQ5mrjZKfRPB8cDVJJHkxGZ0VSWs2pZj9brlPi262vYGs8qTxpiQZRmQq4IYA57iwGXqSbC3rUnNyVLHhjIwXOAWK5rMgAOlxcNfQkaa9aU71g90MZQvJSrcdy+ZO8ycLjg9lkEhYlolYuY1bUKTa2nXXrXzwPmmfCKVQhk6K9yF9V1032qISB2uQrNbchSd9dTWtRfbX3VG9qWY9Crm1LdHoXnwriK4iFZU2YdQRY9Rr5HS9RPLJ/L4v+c/6nrn7OklXDESKyjNdM3VSAdB0F66OV0yzYoeUg+WZ6ccnKVb9f8HVUnLY3+dBjooopsYCiiigDDEddvWqB5xxQlxLMMS2J0tnKBFABNlQA6qLnUAA3vrerY7QmxH0QrhlLFmyuALnuyrXPp01qi6wufkLXy8gooorAXCiiigD6RiCCNwQR7xVw9nnOD40tDMo7xFzZ10DrcDVeh1HofSqcFWB2PY5UnliI8UiKVb0S91J9cwPwrSt4ka1NqRbVKnaO9sMo85B9wJprpO7TD+Ri/nD+gavqPhMZn7rG3D+wv2R+Fba1Yf2F+yPwrbWy4LmDSZxjGrLi4wBmCEDRxZtb6dAfxpo4tm7psi5jbbNk/vXH41XmBxBhlV7A5TtfTy3H/7XO1921xh5Zy2J6qzDUR25i4Vh50D4kHLEC1wxGnUab3tVacZxWFVO6wqZhmBM0i+NvRSQCo26a06c28WwrxpFiM9nysDHrl9oX03y6aEa5ha9VtjUjViImZ1ubMy5bjppV9TNeWPuYauaz4cfczgoHdvyZ8Y8QCkhjbXw26jf4aVl8S0sveEBmLZiMosxGpuvUG2o99b+CYhY5MzRmRrWUZiFBPVgBdht4dL3NdvGuGSnGd0AO8ZVsoyr/wCHfL4QFB0t5evWl1Hw5XcUUfDldyJaLOHdcqqpHhza2Yn2QdSBb8K+cKUDePPbzQgMD0Iv5f8AdqwgCuM6mwYZl9k2B1HoaYkx3DnOVsPJGtj4w+Zg1wbZdRbpURjnzwEYp8tL1Hvk/ikU8JWLP+TOU96czG+uYm5vf9lQfaBZNBYGTKSAguxXS7PuLDYe+mLleCAQ5sPEY1a3tCzOANGOpuNa4udu5WG0t1zuLMq5yCBfYkW0Fqeti3T1Owk/ZrJWYNvQ08cmcyO8ghluxcnKwAAFlZiWO5JsNah04GMQveRm1wDa+n1wfMg3Ub33JNM/LvLX0WUtdmYGwNhlKMNdL7gjf3aa0pp67IzTXBWEZJjVRWKK6owZorNYoALVXEHD4puLzRyIGTxHLsL5VPT3mnviHFYMP+/Sxx/bYD7jVX4TmeBOJPiWf8kWcXAJNitgcu/Sl7sZjnuKamUcxT7lsQQKihVUBQAAANgNAK4peBYdpO9MSmS4ObrcWA+4CobC9onD5CFE+Un8+ORB8WK2HxNNEcgYAqQQQCCDcEHqDW2EzdOE+MM+rVB8IIGLxS+sZ+43/Gu/ifFocMuaeVIwds7AX9w3NI3D+ecGMZLIZbI4sCUk6WA+rpe1Y3e9DHf7MztsjGUcvz+xY9FRvDuPYbEfvM8bnyVxf5b1I0wbpp8GaKKKCTg45w/6TBLDmy94hXNa9r9bdarBuy+cTqmdTCbFpRZSBfUBDc5rbHarerFVlBS5KSgpclf8b7M45pw8MghjygFAl7MNLrqBqLX9bnrURxnkSPB4CaSQ55lbwupZRkJUC6bedWhjMbHCM0siIPN2C/jSVzvzhgpMJNEmIR3dLKEDPrcfWUWHxNVlCJnNVxTbwKPKPI5x8Dy97kIbKoy31FiS3pY9OtT3C+zMLiJFnPeYfu/A6tkbvCV+qCdvF6aiuHs05vw2EikixEmQmS63RyLFQDcqCBqOtWng8ZHMgeJ1dDsykEH4iohCLRWpVzXTkR8D2ZJDOkqYmSyOrgZFzeEg2Lba7ez8KbsPwPDxzGdIkWUggsote++m1zbepDMKzerqKXBsoxXAUj9p7+GBfMyH5BR+2nikLtPbxQDyWU/Mp/hWOrf6TCz3R5w/sL9kfhW2tWG9hfsj8KQ+J9qUME0sRgkYxyOhYMtiUYgkA+orbOEROyMF4ngZua3tCQSoB87kk+SqNz6naknBT93IrWBsQddvwP4Vx8d5xinKu2dCR+9sQ2UH7IsvnrrUM3OKxOGhViQbgmyj5a1xtTGy27MV0Xmcy+5SsyvIs/mrg74mPwIkrG+XMVTuhlvdWAu2otqevxqG4HyEjoHxBlDXN4/CuxsbkXJF9iCNK5+V+0p8XiYoGw6rnuC4kJtZSb5Svp518L2vw/8Appf6yV1HXCT3MZctPJ75Ma8Nyjh45BIoIZWDKFsALX02ub31JPQbUrY+QDjan+XGPiYgPxNapO1+P6uGf4uo/AUkYjmpnxP0goM3eiTLm08LAgXt6AVW2Kwti88md11SSUO+S1uYeSFxUxmWTIWy5ly3GmhIN97AfL1rn4f2exKQZXL2ymw0ubeIHzW9iLWPnevnkfnxuIztE0CxhYjJmEhbZlW1io/O+6m1+KQDeaIW85F/xq/sa284GIV0z8aR1IgAAAsBsB0FcfFuHLiEKtbY2JANrixtfbQ7194DiUM4JhkSTKbHIwax9bUv9oPNL8NhR40V2kcqM5OVbKTcgan3XFatJrqbynGMdz4JLBYJYsSwTRTGGtvZy7XI8tDUxVIf7UMX3ve93h82TJbLJa2a97d5vVg9nXNEvEY5WmRFKOoBjDAEFb65mOo/aKrDC6Ixq1Nc3tiN1ZrFFXGTNRPNPFxgsLLPoSq+EHYuTZQfS5FS1IfbNMVwCgfXxEan3BJG/FRUPgzultg2imsbi3nkaSVi7sbsx3J/YPStFTvJfL/+kMUISxVQrO5W1wqkDS/UkgfGrOk7K8F3bBTNnsbOZASD0OUAA/Ks1Fs41enstW5FKVaXY7xxgk8DklI071L/AFRc5xfoLlTb1aqukUqSraEEgjyINjU9ydKQcXlP/kMXe3T8np99EX1I08nCxMjOL8TfFTPNIxYuxIufZW+ijyAHSuOimTs/4JHjcYsU18gR3IBtmy20uNQNenlUcmcU7J482LdPvZ9zvPFPHBM5khdgl3N2jJ0Uhjra9hY/DavntL5OiwAjlw5YI7FCjEtla1wVY62sDuaTuFNaeI+UsZ/vip4Zqt9FmD09RQKK1O6FacXiFiRnb2UUsfcBc1uqA58e3D8Uf/Zb79KCsniLZQ/MHGpMdM00p1J8K3uEXoq/96m5qOru4Jw44rERQqbGRwtz0G5PwF6t/D9lWCUeIzOfMyAfIKorJJs4ldFl2ZIpKnrsi4w0WM7gsckynw9O8UXBA87AilXmDh4wuJmguSI3KgncruCfgRXZyJJ/vHC5Tr3o28rG/wB16F0ZWnMLV6mnmpCuNxKkkkTyak/yjUYqtYkZrLYki9l956VPdoK24jirf8QH5opp17D08OLPmYR8hJ/jRjLLxr33OGfNlb4fjOIjtkxEygdFlcD5XtXXiOZ8TKR30ne2BAzgXA94tTp2u8sxQhMTCoTM2SRVACk2JDAdDpY+dx8ayqs45WGVsVlUtuT0fynx2PHYdZI9LWV1O6OALg/cQeoNUHzR/DcX/SsR+tem7sYxrLi5IvqyRFj70It+maUOZ/4biv6TiP1r1dvob6i32lMW+5y4PAyzEiKN5CNSEUtYettq7H5cxYFzhpv7Nj+Apn7KuYocFJMuIcIsgTKxBIzKTuRsLHrVky898PXfEofs3b8BQkiKdPXOGXLBVXZzgZUx6M0UihFlLFkYZfyTWvcaa0npsK9MvjUmwzSxMGRo3KsNiMprzMu1DWCupqVUYpPPJ24Lhc04vFFJIAbEohYA+VxW+Xl7FKLnDTf2TH8BT72Wc1YbC4d4Z5BG3es4LA2IKqPatYG42pzfnzh4NvpKe8ZiPmBahRRevTVSgm5FX8jYCQR8QkZHUDBTLdlKi51sCRv4aTLV6Q5mcNgMSwNwcNKQR1BjaxrzfUSWCmqq9moxQ59k/E+4xyoTZZlKEdMwBZfwI/5vWm/ttX9ywH/37fON/wDCqkwOJMMkci+1G6OPejBh+FWt2u4pZuH4aVdVeVHX3NC5H41K4L0zzp5x7FRVc/YtFbByH86dj8kQfsqmKvLsgH+7l9ZZf0qI8ldCv1f2HWis0VodkKr7ts/gUX9KT9VNVg1X3bZ/Aof6Sv6qaolwYan4UvQVuxcfu6T+jP8ArYqmOJ9qskM0kf0ZCEkZb94QSFYi9stcHYkR9InH1u6W3uD6/itKfNHDplxU+aKQAyyEHI1iCxsQbWIqmXgQU5woi4d2OUXaZhr3bAJm3JXu9/O5WmMcyJxHhWNkjjMeSDEIVNjr3JOlvfVIOpBsQQfIix+VWNyG/wDujiY8o5j88Of8KE2FGonOTjLsyuKduyD+MR/MyfilJNO3ZB/GI/mZPxSoXItp/ix9Ry7Z474ND5TL96sKpmN8pDeRB+RvV1dsn8BX+eT8Gqkn2PuqZcm+t+Mep4joPcK+q04J80aHzRT8wK3VoddcBS32in/d2J+x/wBQpkpZ7SFvw3EfZH3MKh8FLfcfoVH2bJfiWH9Cx/uNT7zZ2jvgsXJAIFcJk8RkKk5kVtsp87Uk9lZA4lFf82T55DW/tQ4fL/pCZxFIUYRlWCMVNolBswFtCDVF0icyucoUZh3Jgdp0DtmlwCFja7AoSbabst9qb+SecIuINIkcJiMYU2JUghiRpbyt99UM8ZX2gR7wR+NWB2Kv+7JR0OHJ+Uif4mhSeSdPqLJWKMhf7Q/4yxX21/VpUt2d85Q8OSZZkkYuysDGFOwIsczC3371E9of8ZYr7a/q0pdqM4YvKxwtco92OPPfPB4iqRpGY4lbN4jdma1he2gABOmu/pSdRUtyvj4cPiEfExCaLYqdct/rhdmI8jUclHJ2TzJj52N8BcM+LdSFK5Ir/Wubsw9NAL++q95iP7rxP9In/WtXpLCyKyK0ZBQqpUrsVI0t6WtXmnjLZsROfOaU/N2q0lhDmqrVdcYo4r0Xq6+W+fcBDhYI2lKMkUasvdvoyqAdhY631qS/2j8P/wCOf7OT/LRtXcotNW18Rfn7hyxpweP+isf7rVQYq/hzbhcbFiI8PJmdcPKxBRl8OUi4zAX1I+dUHCwBUkXAIJB6gHb40SLaza1DDyfGYVka1fS9o3DrfvxH/wAUn+Ws/wC0bh//ABz/AGcn+Wjau5H8LX/6L8/ckePJl4dOPLCSD5RGvOdX3xLmKDG8PxjYdy4SGRW8LLYmM9GAqhKJE65puOOwUy4vjYl4VFh2PjhxOg84mSQgj3EkfKjj/C7YHA4pRo6PE5/lI75b+8Bh/wAtLVRwKvNba7oKvbsmW3Do/V5D/fNUTV89lX8Wxfak/TNTDkY0HxH6DfRWKKudgzSf2q8NOIwDFQS0TrKAPJQVb+6zH4U4VhlvodqllJx3xce55t5Y46+AxCzxgGwKsp0DIbXF+mwPvAqzR2u4bL+8YjNbb8nlv9rPe3ravjmTsrjlYvhHEROvduCUv/JI1UfOlhuyzHXt+RI8+8Nv0b/dWfiRzIx1FPhiugt8zcbbHYh53AXNYKo+qoFgL9fO/mTVi9nXB2bhOLB0+kLMqn07spf+tevjgHZNlYNjJQwB/e4r2Po0hsbHyAHvqzYIVRQqAKqgAKBYADYAVKT5ZrptPPc5zPLlMHIvGlwWMjlf2CCjm17K3W3oQD7gak+0TlGTCTvLGpbDyMWBAJ7snUq3kL7GkyqcMQalTP5otHtV5mw2Jw0ccEqyN3mYhbmyhTufeRVWsNKzTlyJybPiZ45ZI2SBWDFnBXPl1AQHVrm2u1r+6p5ZeTnqLM4LwwSZY0XyRR8gK3UUVqdxBUVzRgDicJPEvtPEwX7VtPvqVrFANZWDzDw/Gvh5Ulj8LxsGFx1G4I+YNWvhe13D5R3sE4fqI+7ZfgWdT91d/NvZxDjHaWJu5lbVtMyOfMrfQ+o99jSTN2V45ToYG9RIR+Kis8NcHLVeoobUOqIrnfmo8SmVwndoilUUm51NyWPnoNPSmjsT4exlnnscoQRg+bMwY/IKv9ascI7JJSwOJmRV08MV2Y+mZgAvyNWjwrhkWFiWKFQiKNAPvJO5J6mpSecsvRRY7PaWFCdoRvxLFfzg/QWonhKgzwgi4MsdwdiM40NSHO7X4hiv55x8tP2VGcPa0sZ8pE/SFUfIjP4r9fuXLz/yRDPBJNBGqTopYZBlEgUXKlRoTYaHzqkq9TMoYEHYi3zrzFxLD91NLHa2SR0t5ZWIt91WkhvXVpNSXmXt2a4nvOGwa3yhk/qsRb4CwqoMbyljs7k4WXVmOi33JPSrE7GOIh8LJCT4o5CwH8hxe/8AWDfdVh1bGUMKpX1RyzzU/L+LG+FxH9hIfvy1qbg+IG+HnHvhk/y16arNRsM/5fH+oo7s/wCEYkPiW7iUXwcyDMhXM7lLKC1rnQ/KoKTlLHLvhZvghP4V6Noqdpd6GLik2+h5pPAcUP8AyuJ/+vL/AJa1nhGI/wDTz/2Mn+WvTVZqNhT+Xx/qKW5WwMsHDOJNJG8YaNQudSt9CDYGxt4hrSBXoPtGe3DsT6oB82FefKrJYFtXWq9sV5Itzlvh307gJhAuy99k/nFdnX53t8aqOrn7GJ82DkX8yY/eqmq67QOFfRcdMgFkY94n2X1I+DZh8BUvhMtqIZqhNdsC7V89lX8XRfak/TNUNV79k38XR/bk/TNEOQ0HxH6DhRWaKudgKKKKkAooooAKKKKAMMoOh1FRWJ5Zwchu+GgY+ZiU/sqWooIaT5I7B8Cw0P71h4k+zGo/ZUjaiigEkuAooooJCiiigAooooAKxWaKAKt412Xy4jETTfSI1EkjOBkYkXN7HWtEfZDICD9LUWIOkB6f/JVsUVG1Cz0lTecHzGtgBvYAX86qrnbs7xE2KkmwwQpIcxUtlIf63TUE6+8mrYooayaW0xsjiRUXJ/I3EMLio5bpEoIz+PNmTquUDW4q3axWaEsBVVGpYiFFFFSahRRRQAUUUUAc+PwUc6GOVA6Nurag0vP2ecOJv9GHwklA+Qe1NNFGCkoRlykzj4ZwuHCpkgjWNb3IQWufM+Z9aQ+2DgEk6wzQxvIyFkdY1Z2ytYqco1sCD0+tVkVioaIsqjOGw80NwHFDfC4ke/Dyj/pq6uy3CvFw9FkRkbPIcrqVNixsbHWm2ioUcGFOlVUtyYVmsUVYbP/Z"/>
          <p:cNvSpPr>
            <a:spLocks noChangeAspect="1" noChangeArrowheads="1"/>
          </p:cNvSpPr>
          <p:nvPr/>
        </p:nvSpPr>
        <p:spPr bwMode="auto">
          <a:xfrm>
            <a:off x="155575" y="-1104900"/>
            <a:ext cx="3810000" cy="2305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2" name="AutoShape 8" descr="data:image/jpeg;base64,/9j/4AAQSkZJRgABAQAAAQABAAD/2wCEAAkGBxQQEhUUEhQVFRUXFRUYGBYUFBcWGRYVGBYYGhwZFxQaHCggGhwlHBgYITEhJyksLi4uGCAzODMsNygtLisBCgoKDg0OGxAQGy0kICUsLCwsLC8wLCwsLSwsLCwsNCwsLCwsLCwsLCwsLCwsLCwsLCwsLCwsLCwsLCwsLCwsLP/AABEIAK8BIQMBIgACEQEDEQH/xAAcAAACAgMBAQAAAAAAAAAAAAAABgUHAQMECAL/xABNEAACAQIEAwUEBQUMCAcAAAABAgMAEQQSITEFBkEHEyJRYTJxgZEUQnKhsSNSsrPBJDM0NWJzdJKTotHSFRYXJVOCwvBDRFRjg5Th/8QAGQEAAgMBAAAAAAAAAAAAAAAAAAQBAgMF/8QAMhEAAgIBAwIDBwIGAwAAAAAAAAECAxEEEjEhUSJBcRMyM2GhwfAjgRQVUpGx0QVCU//aAAwDAQACEQMRAD8AvGiiigAooooAKKKKACiiigAooooAKKKKACiiigAooooAKKKKACiiigArBNZpa557x4MkV2NwXVbX7ux312uPjVJy2xbIbwhkrNQ3CZzhsNGMU6K4Xq97rcW33IzAVMA1MZZQJmaKKKsSFFFFABRRRQAUUUUAFFFFABRRRQAUUUUAFFFFABRRRQAUVg1B8d46sS2idDICAQfFYddutZ2Wxrjukys5qCyydoqv4uZsQGJLBrj2SosPdavqDmedTqwYXJIIAvfpcbWpJf8AJ0/MW/jK/mP1FJmG5tkuc6Kb+zbwhfedbimXCcTjkOUMGbS4S7AEi/tW29aZq1Vdnus2hdCfDO6iiimDUKKKKACiiigAooooAKxWaUeZ58Y2IWHDFlVkuSALa3uS9jl2tVLJ7FnBDeESvFeY4YEDFs2bPly2NymhHz0quv8AT8xd3Y5hIpV12BBW23Q9dOtSLcmYhbl9QAT4DmJPUWNtT8dfnS68RuwFyFJubEaDqR09xrmai21tZWBecpeh9YuR2N5SxbUeO9xY6jXbW+lWlybf6JGSzMWzEljc6sevlSL9MWGHMJO8nlHWzCJSQxJBuCxP41uwPMuNZgIfEBtGkIKgbDYXA+NTRONcst5yTBqLLPori4O8rQoZwFkt4gPP1tsfSu2uonlZGAoorFSBmisE0jcz8YmLPGUlhAVskkZzI4Onj09k3AvupNUnNRWTOyxQWWPVFK3L8HEI3jE7RvD3ZBswuDoQSct2bpvax86aKmMty4LQluWcYM0UUVYsFFFFABRRRQAUUUUAFFFYvQBx8WnVInzE+w2imzEW1y+6+/SliOPBhTbKWyZh3jMw29kgWGb03/CmjiaOUPdFQ2hu4uLdenlVc4ufO7PoLm+m3w9K5evs2STaT9UJaqe1rpk+8b3ZYd0CAQPCbmzdQOpFaZ4WQ2YEH1pnwcKvF3sjpGzAK7EZTbY2vbUqenUCs4vi8SCWyAuCEQGzLktow9Op89KSlpo43SljP5wLulY3N4FSuvhsgVwWEhS+qxkgseg9aYcGWkiUS4bN6qEBZCDsNCpHh2qU4Lm8QaHuxob6EM9gCRY6bCr06PMk1L6MtXp+qaf0JaM3ANraDQ7j319UUV3jphRRRQAUUUUAFFFFAAaXOL8WxUXeZMLmUaK6tmJ8mKAXt6UwyEgEgXNjYXtc+V6TuL8cxyMCmHKIbC0iq1mv1ZWsAdN6xuntXL/YrJ4RH/69Tg3MS2AGYWYa33v000ri45xnDYkZhA0cxDXcFSL9Mw2a+vi0IsLXqSm5hxLrIkmDLXGVrI4tfTXQ3qDxUULQs4hlhdSq+1dHbqDnsQ1gdB91ITnJrG7PqjFt9z44XisNFZpInkYDRSQEzXuCTuR6EfOutOY8XJIBD4ST4UjjXY6AHS5GvX3+6Pm4ncZckb2TIrPEA6qBYbGxIA3N9a1f6Umy5e9cLlC2DEeEbDTpWKsx0T/sU3YLW4NiCUySSLJMgAly20Y6jQADapGqk4Fx6TCh1jCEuQczja3mfLXrtVrYfNlXPbNYXy3tf0v0rp0XKxDEJbkbawazUdxLGIjxq+fMcxUorNqBqCFB6HyrdvBZvBEc4cPgcq02IaEmygZ7K1jfVfjv0+FVthp57KkcjkA2RUY2zXzWVepuL7eXnTPzVjppXERw7TJHrmaN7uGOjKV1TYj1tt0pX4VcTp+S7wk2EZLC+bT2hqLX3+Nc+6Sc+hytRNSs6DekWMmSLMwbJJnctLnDPoBGVhW6gWOh011qwI72Ga17C9tr9bUiYfmHCYIZcKgs0+WQO50UCxcHUlfL4028F4oMUneBGRSxC5t3UfWA6A01U48Z6jtDjxnLJGiiitxkKKKKACiiigArFZqH5nbEiH9yDx3uTcXAHkpBzE7VEnhZIk8LJ98x4+TDwGSJM7Ar4ddiddBqaRB2hYgMSUjtp4bHTa+t/f8AOoeTmTGK92nkDDobAD/ktb7qipJS2ram+/zJ+ZN71z7NQ2/DlHLu1bk8wbRc/BOMrjIjJEpWxK2e24Hp01pW4or94bIr+JWzJFpfqoYDxLfTW9cHZhn7+TL7GS7aX1v4QD0OpPrarMK1pKt6itZeBqKd9ab6Fb8W4h375soW3S5PlfU+7yFSPK3CY585k1C2AANtTfU2qa/1Whs+Ysxa9mJ1U+YtofjXFiMV9ClcQoGzIjW2AChsx9L6UktNKuftLuqMVS4y32HW/LIupEz+HTUk3Xy0ItpppU1g8MIkCgAeeUWBPU26UrYHieLxBbIPCxAvYAJ55WI1Pz91TnDMPOuskuZfzWUZh7nU2Pyp3TzrbzCL9RmqUX1imSlFFFOjAUUVE8zcaXA4d5msSNFUm2dzso/H3A0N4IbwScsgUFmIAAuSTYAeZJqtMR2rfk2CYe0lyFPeZo7fnXygn3WHvpX5t5wk4hkBQRKt9FdmzXtvsOnlS1S8rewvO5/9Rli56xomWVpi2X/wyAsZB3BVQPnv61bXKPMK8Qg70LkYMVZb3sR5HqCCDVAVYHZ1zXDg4JVxElhnDIgjJY3HiOYb7DQ7W9aK5vPUiqbz1ZbdcfFcAmIiaN75W6jQj1rZHiQ8Ykj8YZcy62zAi419aVMdzUWQrLh54Ua6tIpsVbyU2sdvP4VeycYrxDDa8yI4pw7F4QP3crmDVgyydL9fI2386hF4o5jMTtmS2inYHOGuDuDvrvrUxBw8SxEYPEsSQVOHkIVmA8he22u3xvUNjOFTQ37xCtjY7G3lcg7Hb4HyrlWZXWOcf3QvLPKO36RhJGzNG0QsFyRlnJN9XDEgDytY9a+k+ggsQJ3sfChsA4F9CRqBt66Vo4ZxhYkKPh4Zd7M6+IA7jNa9t/nXXHi53dXXDICVtGe6yqo6HMdGsNLsbCpTT7Z9Ayic4bIYxK0HDXGmhcnMw00s4ufPw3pwwcpeNWZShZQSrbqSNjVV4rimJztHiJZVzFRINjlBv4QLW+Fr1Y3CONwTnJE9yqqbG97e87kdad09sW8f6NYSXBKUh8xcWmw2JYQPKztl/IyRl0sQfFEQdNVta3U+VPTOBa5AubC/U+VVfx3AxwzvIMUHZDm7sytnO5AWTXX06X3rW9tLoZ6ltR6C7LiJVdgS6G5zKMy5d9MvQC+3S9bWxrQS54J2Y5ABIVswDDVbNexG2h91ffGJh3zPE4s6hmKXFi48akX8zYiuQKpIRFZjmIDA2Lg2CgJY211672rnPOTlNtPoznpp5Ix0gniXNKVBYBFjDqEe2YlrgqMwXWxtb1pbGGc3srGxI0B3G4+6njkjhU5CSLLJEqsfyci3SRb+LIuYFfeRvV6E96waaeL9osFhCs1gVqxOIEalmvYfmqzH5KCa6vB2jdRS5huZlkmZYznjUZmexGVLG9huxzW6bXpiBvVYzUuCE8maKxWasSFRXHOPQ4MAytqR4UGrN7h+01KUg848A7/EC2JXvXFlhkOwA+qR7I0vqNTWdspRjmJldKUY5jycE/M+FnnEsuHIsGt7LZjYWYi2/hy2NxY36Us8Tx/fNcKEUXyqNSoPTPYFvS+17CwrqxHLsyBiQpysFYA2YXtY5WAOXXfbQ1xvw+RXKMuVgpYhtLAAn9lc2cpvlHIslZLpJfQbezvjpV1wpVcrZiGvZs2p1/OuNPhVkVUXK2Nw+FcTyO7OFa0ax/WI/OOh9+lWVy7xcYyEShctywK3vaxI3sL6WPxpzTT8O1vqdDSWZhtb6/YkWYC1+u3qfSobDRh8XPnA9hFAOtwQSdD7qmJUzD8D5HzFQXLsjPPiWe2YFF020zDT0Nr1a3rOKff7M3n70V+cE3h8MsYsihRpoBbYWrbWaK3SS6I1XQKKKKkDBNt6pXnznFcfaOOMCNHurt7bGxG31VN9t9BttVwcUxSwxSSOCyqpJCjMSLbAda8746MK5yo8aEkosntBCdLmwv76xtbSwYXyaWDnooopcVCiiigCyey/ml864SVgUyERE7gg3yX6i17D0qysXhkmUpIquvUEA6/sNefuXOJLhcTHM6d4Ea+W9ulrj1F7genTerY5iwUigzYaWZRNYmNELXYrvp7NxYe+tt+IcZGq5+EieLcqSYYd5h5Ge1wcmjC+40NyLfhSwXJvmLE+/rfW9/8Au9MnCuVcW6tdu5DAaOTdtQdhqNR760cX5clwmHMjupzMAygX6+EhvneufZXJrcotIrKL5SF9r6XvtpfyOvyqR4XhTiAY+/VCPZSRmCt1sOg16U3Y3klJY4zG5Vwigs12D+EDXXw26W0tpaung3A5VPd4mPDSRAeE92ua+nTL5VeGlmpdeCVW8iwOVMUpRzEswIuV7weWxOYfME0zcqcKaGRmfCiI5bZ++z320VdbX6m/SmhVAFhoBoAOlaMViMhQWvmcL7upJ+ApuOnhW9xooKPU18XmCRFiUABB/KGy7jr0Pkddeh2qr+deFiGRHQaSrnJUeDMfzX6k77Dp50+84jNA0ZEZRwfbk7shlswK6HNa17elVLNi3cKHdmCgBQzEgAbAA7VTVSXAlrZr3WjowU5w0qOBcWBs66MjaEWN9D4hejG4d4ZC1jH4g8dwy3UtdSmYagaV1cFjjkimjbIrkAq7DO7EbRxRjW5O7A7dK58VF+TjZpizl3Vo2uTFlIGtz193SlceETx4fqS/K3Mq4dXScNKjutlNiqXYl316m97AdPWrC4NNh5WMsMgkJFrklmUaXALeIKTbTa4qoOKSBpXZTcE3BC5Lj0S5y+69SXKvG/obsxY5Ta6KikyWvYFz7IF71tVdte18DFGo2vbLguSk3n/F5AqkBgysABKysrdGyDQj3j00pk4TxWLFJnhbMux0IsfI360oc7Ytw7le7FvyV8h7zKyBj49gNbXHmaZ1Ev08o6M5ZjlCfBinjbMjFG81OU6+7arM5Jxve4e7OXfMc+ZrkHpp0Fh+NVjBHmYLcLc2ub2HyBNWhyjgWijfPkuzD97Iy+FQuwAsdLEelJaLdv8AkZ1ZyT1FFqK6gwLvOfHvokRC5xI48DAaA/aII+FVPLiXd+8ZmLk3zXN7+d+lWlzpwGfGBRG6BFBOVr6vtuBtakP/AFRxtge4bU7ZkvtfXxafGkdSpuXHQ5mrjZKfRPB8cDVJJHkxGZ0VSWs2pZj9brlPi262vYGs8qTxpiQZRmQq4IYA57iwGXqSbC3rUnNyVLHhjIwXOAWK5rMgAOlxcNfQkaa9aU71g90MZQvJSrcdy+ZO8ycLjg9lkEhYlolYuY1bUKTa2nXXrXzwPmmfCKVQhk6K9yF9V1032qISB2uQrNbchSd9dTWtRfbX3VG9qWY9Crm1LdHoXnwriK4iFZU2YdQRY9Rr5HS9RPLJ/L4v+c/6nrn7OklXDESKyjNdM3VSAdB0F66OV0yzYoeUg+WZ6ccnKVb9f8HVUnLY3+dBjooopsYCiiigDDEddvWqB5xxQlxLMMS2J0tnKBFABNlQA6qLnUAA3vrerY7QmxH0QrhlLFmyuALnuyrXPp01qi6wufkLXy8gooorAXCiiigD6RiCCNwQR7xVw9nnOD40tDMo7xFzZ10DrcDVeh1HofSqcFWB2PY5UnliI8UiKVb0S91J9cwPwrSt4ka1NqRbVKnaO9sMo85B9wJprpO7TD+Ri/nD+gavqPhMZn7rG3D+wv2R+Fba1Yf2F+yPwrbWy4LmDSZxjGrLi4wBmCEDRxZtb6dAfxpo4tm7psi5jbbNk/vXH41XmBxBhlV7A5TtfTy3H/7XO1921xh5Zy2J6qzDUR25i4Vh50D4kHLEC1wxGnUab3tVacZxWFVO6wqZhmBM0i+NvRSQCo26a06c28WwrxpFiM9nysDHrl9oX03y6aEa5ha9VtjUjViImZ1ubMy5bjppV9TNeWPuYauaz4cfczgoHdvyZ8Y8QCkhjbXw26jf4aVl8S0sveEBmLZiMosxGpuvUG2o99b+CYhY5MzRmRrWUZiFBPVgBdht4dL3NdvGuGSnGd0AO8ZVsoyr/wCHfL4QFB0t5evWl1Hw5XcUUfDldyJaLOHdcqqpHhza2Yn2QdSBb8K+cKUDePPbzQgMD0Iv5f8AdqwgCuM6mwYZl9k2B1HoaYkx3DnOVsPJGtj4w+Zg1wbZdRbpURjnzwEYp8tL1Hvk/ikU8JWLP+TOU96czG+uYm5vf9lQfaBZNBYGTKSAguxXS7PuLDYe+mLleCAQ5sPEY1a3tCzOANGOpuNa4udu5WG0t1zuLMq5yCBfYkW0Fqeti3T1Owk/ZrJWYNvQ08cmcyO8ghluxcnKwAAFlZiWO5JsNah04GMQveRm1wDa+n1wfMg3Ub33JNM/LvLX0WUtdmYGwNhlKMNdL7gjf3aa0pp67IzTXBWEZJjVRWKK6owZorNYoALVXEHD4puLzRyIGTxHLsL5VPT3mnviHFYMP+/Sxx/bYD7jVX4TmeBOJPiWf8kWcXAJNitgcu/Sl7sZjnuKamUcxT7lsQQKihVUBQAAANgNAK4peBYdpO9MSmS4ObrcWA+4CobC9onD5CFE+Un8+ORB8WK2HxNNEcgYAqQQQCCDcEHqDW2EzdOE+MM+rVB8IIGLxS+sZ+43/Gu/ifFocMuaeVIwds7AX9w3NI3D+ecGMZLIZbI4sCUk6WA+rpe1Y3e9DHf7MztsjGUcvz+xY9FRvDuPYbEfvM8bnyVxf5b1I0wbpp8GaKKKCTg45w/6TBLDmy94hXNa9r9bdarBuy+cTqmdTCbFpRZSBfUBDc5rbHarerFVlBS5KSgpclf8b7M45pw8MghjygFAl7MNLrqBqLX9bnrURxnkSPB4CaSQ55lbwupZRkJUC6bedWhjMbHCM0siIPN2C/jSVzvzhgpMJNEmIR3dLKEDPrcfWUWHxNVlCJnNVxTbwKPKPI5x8Dy97kIbKoy31FiS3pY9OtT3C+zMLiJFnPeYfu/A6tkbvCV+qCdvF6aiuHs05vw2EikixEmQmS63RyLFQDcqCBqOtWng8ZHMgeJ1dDsykEH4iohCLRWpVzXTkR8D2ZJDOkqYmSyOrgZFzeEg2Lba7ez8KbsPwPDxzGdIkWUggsote++m1zbepDMKzerqKXBsoxXAUj9p7+GBfMyH5BR+2nikLtPbxQDyWU/Mp/hWOrf6TCz3R5w/sL9kfhW2tWG9hfsj8KQ+J9qUME0sRgkYxyOhYMtiUYgkA+orbOEROyMF4ngZua3tCQSoB87kk+SqNz6naknBT93IrWBsQddvwP4Vx8d5xinKu2dCR+9sQ2UH7IsvnrrUM3OKxOGhViQbgmyj5a1xtTGy27MV0Xmcy+5SsyvIs/mrg74mPwIkrG+XMVTuhlvdWAu2otqevxqG4HyEjoHxBlDXN4/CuxsbkXJF9iCNK5+V+0p8XiYoGw6rnuC4kJtZSb5Svp518L2vw/8Appf6yV1HXCT3MZctPJ75Ma8Nyjh45BIoIZWDKFsALX02ub31JPQbUrY+QDjan+XGPiYgPxNapO1+P6uGf4uo/AUkYjmpnxP0goM3eiTLm08LAgXt6AVW2Kwti88md11SSUO+S1uYeSFxUxmWTIWy5ly3GmhIN97AfL1rn4f2exKQZXL2ymw0ubeIHzW9iLWPnevnkfnxuIztE0CxhYjJmEhbZlW1io/O+6m1+KQDeaIW85F/xq/sa284GIV0z8aR1IgAAAsBsB0FcfFuHLiEKtbY2JANrixtfbQ7194DiUM4JhkSTKbHIwax9bUv9oPNL8NhR40V2kcqM5OVbKTcgan3XFatJrqbynGMdz4JLBYJYsSwTRTGGtvZy7XI8tDUxVIf7UMX3ve93h82TJbLJa2a97d5vVg9nXNEvEY5WmRFKOoBjDAEFb65mOo/aKrDC6Ixq1Nc3tiN1ZrFFXGTNRPNPFxgsLLPoSq+EHYuTZQfS5FS1IfbNMVwCgfXxEan3BJG/FRUPgzultg2imsbi3nkaSVi7sbsx3J/YPStFTvJfL/+kMUISxVQrO5W1wqkDS/UkgfGrOk7K8F3bBTNnsbOZASD0OUAA/Ks1Fs41enstW5FKVaXY7xxgk8DklI071L/AFRc5xfoLlTb1aqukUqSraEEgjyINjU9ydKQcXlP/kMXe3T8np99EX1I08nCxMjOL8TfFTPNIxYuxIufZW+ijyAHSuOimTs/4JHjcYsU18gR3IBtmy20uNQNenlUcmcU7J482LdPvZ9zvPFPHBM5khdgl3N2jJ0Uhjra9hY/DavntL5OiwAjlw5YI7FCjEtla1wVY62sDuaTuFNaeI+UsZ/vip4Zqt9FmD09RQKK1O6FacXiFiRnb2UUsfcBc1uqA58e3D8Uf/Zb79KCsniLZQ/MHGpMdM00p1J8K3uEXoq/96m5qOru4Jw44rERQqbGRwtz0G5PwF6t/D9lWCUeIzOfMyAfIKorJJs4ldFl2ZIpKnrsi4w0WM7gsckynw9O8UXBA87AilXmDh4wuJmguSI3KgncruCfgRXZyJJ/vHC5Tr3o28rG/wB16F0ZWnMLV6mnmpCuNxKkkkTyak/yjUYqtYkZrLYki9l956VPdoK24jirf8QH5opp17D08OLPmYR8hJ/jRjLLxr33OGfNlb4fjOIjtkxEygdFlcD5XtXXiOZ8TKR30ne2BAzgXA94tTp2u8sxQhMTCoTM2SRVACk2JDAdDpY+dx8ayqs45WGVsVlUtuT0fynx2PHYdZI9LWV1O6OALg/cQeoNUHzR/DcX/SsR+tem7sYxrLi5IvqyRFj70It+maUOZ/4biv6TiP1r1dvob6i32lMW+5y4PAyzEiKN5CNSEUtYettq7H5cxYFzhpv7Nj+Apn7KuYocFJMuIcIsgTKxBIzKTuRsLHrVky898PXfEofs3b8BQkiKdPXOGXLBVXZzgZUx6M0UihFlLFkYZfyTWvcaa0npsK9MvjUmwzSxMGRo3KsNiMprzMu1DWCupqVUYpPPJ24Lhc04vFFJIAbEohYA+VxW+Xl7FKLnDTf2TH8BT72Wc1YbC4d4Z5BG3es4LA2IKqPatYG42pzfnzh4NvpKe8ZiPmBahRRevTVSgm5FX8jYCQR8QkZHUDBTLdlKi51sCRv4aTLV6Q5mcNgMSwNwcNKQR1BjaxrzfUSWCmqq9moxQ59k/E+4xyoTZZlKEdMwBZfwI/5vWm/ttX9ywH/37fON/wDCqkwOJMMkci+1G6OPejBh+FWt2u4pZuH4aVdVeVHX3NC5H41K4L0zzp5x7FRVc/YtFbByH86dj8kQfsqmKvLsgH+7l9ZZf0qI8ldCv1f2HWis0VodkKr7ts/gUX9KT9VNVg1X3bZ/Aof6Sv6qaolwYan4UvQVuxcfu6T+jP8ArYqmOJ9qskM0kf0ZCEkZb94QSFYi9stcHYkR9InH1u6W3uD6/itKfNHDplxU+aKQAyyEHI1iCxsQbWIqmXgQU5woi4d2OUXaZhr3bAJm3JXu9/O5WmMcyJxHhWNkjjMeSDEIVNjr3JOlvfVIOpBsQQfIix+VWNyG/wDujiY8o5j88Of8KE2FGonOTjLsyuKduyD+MR/MyfilJNO3ZB/GI/mZPxSoXItp/ix9Ry7Z474ND5TL96sKpmN8pDeRB+RvV1dsn8BX+eT8Gqkn2PuqZcm+t+Mep4joPcK+q04J80aHzRT8wK3VoddcBS32in/d2J+x/wBQpkpZ7SFvw3EfZH3MKh8FLfcfoVH2bJfiWH9Cx/uNT7zZ2jvgsXJAIFcJk8RkKk5kVtsp87Uk9lZA4lFf82T55DW/tQ4fL/pCZxFIUYRlWCMVNolBswFtCDVF0icyucoUZh3Jgdp0DtmlwCFja7AoSbabst9qb+SecIuINIkcJiMYU2JUghiRpbyt99UM8ZX2gR7wR+NWB2Kv+7JR0OHJ+Uif4mhSeSdPqLJWKMhf7Q/4yxX21/VpUt2d85Q8OSZZkkYuysDGFOwIsczC3371E9of8ZYr7a/q0pdqM4YvKxwtco92OPPfPB4iqRpGY4lbN4jdma1he2gABOmu/pSdRUtyvj4cPiEfExCaLYqdct/rhdmI8jUclHJ2TzJj52N8BcM+LdSFK5Ir/Wubsw9NAL++q95iP7rxP9In/WtXpLCyKyK0ZBQqpUrsVI0t6WtXmnjLZsROfOaU/N2q0lhDmqrVdcYo4r0Xq6+W+fcBDhYI2lKMkUasvdvoyqAdhY631qS/2j8P/wCOf7OT/LRtXcotNW18Rfn7hyxpweP+isf7rVQYq/hzbhcbFiI8PJmdcPKxBRl8OUi4zAX1I+dUHCwBUkXAIJB6gHb40SLaza1DDyfGYVka1fS9o3DrfvxH/wAUn+Ws/wC0bh//ABz/AGcn+Wjau5H8LX/6L8/ckePJl4dOPLCSD5RGvOdX3xLmKDG8PxjYdy4SGRW8LLYmM9GAqhKJE65puOOwUy4vjYl4VFh2PjhxOg84mSQgj3EkfKjj/C7YHA4pRo6PE5/lI75b+8Bh/wAtLVRwKvNba7oKvbsmW3Do/V5D/fNUTV89lX8Wxfak/TNTDkY0HxH6DfRWKKudgzSf2q8NOIwDFQS0TrKAPJQVb+6zH4U4VhlvodqllJx3xce55t5Y46+AxCzxgGwKsp0DIbXF+mwPvAqzR2u4bL+8YjNbb8nlv9rPe3ravjmTsrjlYvhHEROvduCUv/JI1UfOlhuyzHXt+RI8+8Nv0b/dWfiRzIx1FPhiugt8zcbbHYh53AXNYKo+qoFgL9fO/mTVi9nXB2bhOLB0+kLMqn07spf+tevjgHZNlYNjJQwB/e4r2Po0hsbHyAHvqzYIVRQqAKqgAKBYADYAVKT5ZrptPPc5zPLlMHIvGlwWMjlf2CCjm17K3W3oQD7gak+0TlGTCTvLGpbDyMWBAJ7snUq3kL7GkyqcMQalTP5otHtV5mw2Jw0ccEqyN3mYhbmyhTufeRVWsNKzTlyJybPiZ45ZI2SBWDFnBXPl1AQHVrm2u1r+6p5ZeTnqLM4LwwSZY0XyRR8gK3UUVqdxBUVzRgDicJPEvtPEwX7VtPvqVrFANZWDzDw/Gvh5Ulj8LxsGFx1G4I+YNWvhe13D5R3sE4fqI+7ZfgWdT91d/NvZxDjHaWJu5lbVtMyOfMrfQ+o99jSTN2V45ToYG9RIR+Kis8NcHLVeoobUOqIrnfmo8SmVwndoilUUm51NyWPnoNPSmjsT4exlnnscoQRg+bMwY/IKv9ascI7JJSwOJmRV08MV2Y+mZgAvyNWjwrhkWFiWKFQiKNAPvJO5J6mpSecsvRRY7PaWFCdoRvxLFfzg/QWonhKgzwgi4MsdwdiM40NSHO7X4hiv55x8tP2VGcPa0sZ8pE/SFUfIjP4r9fuXLz/yRDPBJNBGqTopYZBlEgUXKlRoTYaHzqkq9TMoYEHYi3zrzFxLD91NLHa2SR0t5ZWIt91WkhvXVpNSXmXt2a4nvOGwa3yhk/qsRb4CwqoMbyljs7k4WXVmOi33JPSrE7GOIh8LJCT4o5CwH8hxe/8AWDfdVh1bGUMKpX1RyzzU/L+LG+FxH9hIfvy1qbg+IG+HnHvhk/y16arNRsM/5fH+oo7s/wCEYkPiW7iUXwcyDMhXM7lLKC1rnQ/KoKTlLHLvhZvghP4V6Noqdpd6GLik2+h5pPAcUP8AyuJ/+vL/AJa1nhGI/wDTz/2Mn+WvTVZqNhT+Xx/qKW5WwMsHDOJNJG8YaNQudSt9CDYGxt4hrSBXoPtGe3DsT6oB82FefKrJYFtXWq9sV5Itzlvh307gJhAuy99k/nFdnX53t8aqOrn7GJ82DkX8yY/eqmq67QOFfRcdMgFkY94n2X1I+DZh8BUvhMtqIZqhNdsC7V89lX8XRfak/TNUNV79k38XR/bk/TNEOQ0HxH6DhRWaKudgKKKKkAooooAKKKKAMMoOh1FRWJ5Zwchu+GgY+ZiU/sqWooIaT5I7B8Cw0P71h4k+zGo/ZUjaiigEkuAooooJCiiigAooooAKxWaKAKt412Xy4jETTfSI1EkjOBkYkXN7HWtEfZDICD9LUWIOkB6f/JVsUVG1Cz0lTecHzGtgBvYAX86qrnbs7xE2KkmwwQpIcxUtlIf63TUE6+8mrYooayaW0xsjiRUXJ/I3EMLio5bpEoIz+PNmTquUDW4q3axWaEsBVVGpYiFFFFSahRRRQAUUUUAc+PwUc6GOVA6Nurag0vP2ecOJv9GHwklA+Qe1NNFGCkoRlykzj4ZwuHCpkgjWNb3IQWufM+Z9aQ+2DgEk6wzQxvIyFkdY1Z2ytYqco1sCD0+tVkVioaIsqjOGw80NwHFDfC4ke/Dyj/pq6uy3CvFw9FkRkbPIcrqVNixsbHWm2ioUcGFOlVUtyYVmsUVYbP/Z"/>
          <p:cNvSpPr>
            <a:spLocks noChangeAspect="1" noChangeArrowheads="1"/>
          </p:cNvSpPr>
          <p:nvPr/>
        </p:nvSpPr>
        <p:spPr bwMode="auto">
          <a:xfrm>
            <a:off x="155575" y="-1104900"/>
            <a:ext cx="3810000" cy="2305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4" name="Picture 10" descr="http://www.goldengate.com.mt/Resources/ContentResources/Go-Green_IMAGE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624" y="1412776"/>
            <a:ext cx="6684235" cy="501317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196829" y="160338"/>
            <a:ext cx="2064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solidFill>
                  <a:schemeClr val="bg1"/>
                </a:solidFill>
              </a:rPr>
              <a:t>Watch</a:t>
            </a:r>
            <a:r>
              <a:rPr lang="es-MX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the</a:t>
            </a:r>
            <a:r>
              <a:rPr lang="es-MX" dirty="0" smtClean="0">
                <a:solidFill>
                  <a:schemeClr val="bg1"/>
                </a:solidFill>
              </a:rPr>
              <a:t> video</a:t>
            </a:r>
            <a:endParaRPr lang="es-MX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62" name="Picture 2" descr="https://encrypted-tbn3.gstatic.com/images?q=tbn:ANd9GcT4JkYWCqaXkZInoqMT4HLzsDLk14b2-u0SmXU6ZkQQp5ffZG4_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600" y="908720"/>
            <a:ext cx="6922544" cy="53000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92080" y="116632"/>
            <a:ext cx="2064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solidFill>
                  <a:schemeClr val="bg1"/>
                </a:solidFill>
              </a:rPr>
              <a:t>Watch</a:t>
            </a:r>
            <a:r>
              <a:rPr lang="es-MX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the</a:t>
            </a:r>
            <a:r>
              <a:rPr lang="es-MX" dirty="0" smtClean="0">
                <a:solidFill>
                  <a:schemeClr val="bg1"/>
                </a:solidFill>
              </a:rPr>
              <a:t> video</a:t>
            </a:r>
            <a:endParaRPr lang="es-MX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us.123rf.com/400wm/400/400/tieataopoon/tieataopoon1205/tieataopoon120500037/13536521-go-gre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4"/>
            <a:ext cx="5572164" cy="5572164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5786446" y="642918"/>
            <a:ext cx="285752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So ,can </a:t>
            </a:r>
            <a:r>
              <a:rPr lang="es-ES" sz="3200" dirty="0" err="1" smtClean="0"/>
              <a:t>you</a:t>
            </a:r>
            <a:r>
              <a:rPr lang="es-ES" sz="3200" dirty="0" smtClean="0"/>
              <a:t>?</a:t>
            </a:r>
          </a:p>
          <a:p>
            <a:endParaRPr lang="es-ES" sz="3200" dirty="0" smtClean="0"/>
          </a:p>
          <a:p>
            <a:r>
              <a:rPr lang="es-ES" sz="2400" dirty="0" smtClean="0">
                <a:solidFill>
                  <a:srgbClr val="00B050"/>
                </a:solidFill>
              </a:rPr>
              <a:t>TAKE A CHANCE TO MAKE THE CHANGE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sz="5400" dirty="0" smtClean="0">
                <a:solidFill>
                  <a:srgbClr val="92D050"/>
                </a:solidFill>
              </a:rPr>
              <a:t>SAVE THE WORLD</a:t>
            </a:r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28" y="1142984"/>
            <a:ext cx="6534876" cy="5116686"/>
          </a:xfrm>
        </p:spPr>
      </p:pic>
    </p:spTree>
    <p:extLst>
      <p:ext uri="{BB962C8B-B14F-4D97-AF65-F5344CB8AC3E}">
        <p14:creationId xmlns:p14="http://schemas.microsoft.com/office/powerpoint/2010/main" val="324521090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81657" y="620688"/>
            <a:ext cx="3546327" cy="5328592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hlinkClick r:id="rId2"/>
              </a:rPr>
              <a:t>http://</a:t>
            </a:r>
            <a:r>
              <a:rPr lang="en-US" sz="1400" dirty="0" smtClean="0">
                <a:hlinkClick r:id="rId2"/>
              </a:rPr>
              <a:t>www.nmsea.org/Curriculum/Primer/Global_Warming/fossil_fuels_and_global_warming.htm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hlinkClick r:id="rId3"/>
              </a:rPr>
              <a:t>http://content.time.com/time/nation/article/0,8599,108904,00.html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www.slate.com/articles/health_and_science/the_green_lantern/2008/09/should_we_dispose_of_disposals.html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hlinkClick r:id="rId5"/>
              </a:rPr>
              <a:t>http://environment.nationalgeographic.com/environment/global-warming</a:t>
            </a:r>
            <a:r>
              <a:rPr lang="en-US" sz="1400" dirty="0" smtClean="0">
                <a:hlinkClick r:id="rId5"/>
              </a:rPr>
              <a:t>/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>
                <a:hlinkClick r:id="rId6"/>
              </a:rPr>
              <a:t>http://</a:t>
            </a:r>
            <a:r>
              <a:rPr lang="es-MX" sz="1400" dirty="0" smtClean="0">
                <a:hlinkClick r:id="rId6"/>
              </a:rPr>
              <a:t>www.waste-management-world.com/articles/print/volume-9/issue-4/features/waste-sorting-a-look-at-the-separation-and-sorting-techniques-in-todayrsquos-european-market.html</a:t>
            </a:r>
            <a:endParaRPr lang="es-MX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>
                <a:hlinkClick r:id="rId7"/>
              </a:rPr>
              <a:t>http://</a:t>
            </a:r>
            <a:r>
              <a:rPr lang="es-MX" sz="1400" dirty="0" smtClean="0">
                <a:hlinkClick r:id="rId7"/>
              </a:rPr>
              <a:t>electrical.about.com/od/electricaldevices/f/Power-Strips-And-Saving-Energy.htm</a:t>
            </a:r>
            <a:endParaRPr lang="es-MX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>
                <a:hlinkClick r:id="rId8"/>
              </a:rPr>
              <a:t>http://www.seramis.com/plant-care-center/why-houseplants-are-good-for-you</a:t>
            </a:r>
            <a:r>
              <a:rPr lang="es-MX" sz="1400" dirty="0" smtClean="0">
                <a:hlinkClick r:id="rId8"/>
              </a:rPr>
              <a:t>/</a:t>
            </a:r>
            <a:endParaRPr lang="es-MX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>
                <a:hlinkClick r:id="rId9"/>
              </a:rPr>
              <a:t>http://</a:t>
            </a:r>
            <a:r>
              <a:rPr lang="es-MX" sz="1400" dirty="0" smtClean="0">
                <a:hlinkClick r:id="rId9"/>
              </a:rPr>
              <a:t>www.leavenotracedude.com/waste-disposal.shtml</a:t>
            </a:r>
            <a:endParaRPr lang="es-MX" sz="1400" dirty="0"/>
          </a:p>
        </p:txBody>
      </p:sp>
      <p:sp>
        <p:nvSpPr>
          <p:cNvPr id="2" name="1 Rectángulo"/>
          <p:cNvSpPr/>
          <p:nvPr/>
        </p:nvSpPr>
        <p:spPr>
          <a:xfrm>
            <a:off x="0" y="1071546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96398" y="11663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SOURCES:</a:t>
            </a:r>
            <a:endParaRPr lang="es-MX" dirty="0"/>
          </a:p>
        </p:txBody>
      </p:sp>
      <p:sp>
        <p:nvSpPr>
          <p:cNvPr id="11" name="Rectangle 10"/>
          <p:cNvSpPr/>
          <p:nvPr/>
        </p:nvSpPr>
        <p:spPr>
          <a:xfrm>
            <a:off x="4517927" y="616614"/>
            <a:ext cx="3726481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>
                <a:hlinkClick r:id="rId10"/>
              </a:rPr>
              <a:t>http://</a:t>
            </a:r>
            <a:r>
              <a:rPr lang="es-MX" sz="1400" dirty="0" smtClean="0">
                <a:hlinkClick r:id="rId10"/>
              </a:rPr>
              <a:t>carbusters.org/2011/12/11/the-environmental-impact-of-cars-and-trains/</a:t>
            </a:r>
            <a:endParaRPr lang="es-MX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smtClean="0">
                <a:hlinkClick r:id="rId11"/>
              </a:rPr>
              <a:t>http</a:t>
            </a:r>
            <a:r>
              <a:rPr lang="es-MX" sz="1400" dirty="0">
                <a:hlinkClick r:id="rId11"/>
              </a:rPr>
              <a:t>://</a:t>
            </a:r>
            <a:r>
              <a:rPr lang="es-MX" sz="1400" dirty="0" smtClean="0">
                <a:hlinkClick r:id="rId11"/>
              </a:rPr>
              <a:t>www.reusethisbag.com/25-reasons-to-go-reusable.php</a:t>
            </a:r>
            <a:endParaRPr lang="es-MX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>
                <a:hlinkClick r:id="rId12"/>
              </a:rPr>
              <a:t>http://</a:t>
            </a:r>
            <a:r>
              <a:rPr lang="es-MX" sz="1400" dirty="0" smtClean="0">
                <a:hlinkClick r:id="rId12"/>
              </a:rPr>
              <a:t>environment.about.com/od/greenlivingdesign/a/public_transit.htm</a:t>
            </a:r>
            <a:endParaRPr lang="es-MX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smtClean="0">
                <a:hlinkClick r:id="rId13"/>
              </a:rPr>
              <a:t>http</a:t>
            </a:r>
            <a:r>
              <a:rPr lang="es-MX" sz="1400" dirty="0">
                <a:hlinkClick r:id="rId13"/>
              </a:rPr>
              <a:t>://</a:t>
            </a:r>
            <a:r>
              <a:rPr lang="es-MX" sz="1400" dirty="0" smtClean="0">
                <a:hlinkClick r:id="rId13"/>
              </a:rPr>
              <a:t>wiki.answers.com/Q/Why_is_leaving_lights_on_bad#slide1</a:t>
            </a:r>
            <a:endParaRPr lang="es-MX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smtClean="0">
                <a:hlinkClick r:id="rId14"/>
              </a:rPr>
              <a:t>http</a:t>
            </a:r>
            <a:r>
              <a:rPr lang="es-MX" sz="1400" dirty="0">
                <a:hlinkClick r:id="rId14"/>
              </a:rPr>
              <a:t>://www.silentmenace.com/-Air_Fresheners_.</a:t>
            </a:r>
            <a:r>
              <a:rPr lang="es-MX" sz="1400" dirty="0" smtClean="0">
                <a:hlinkClick r:id="rId14"/>
              </a:rPr>
              <a:t>html</a:t>
            </a:r>
            <a:endParaRPr lang="es-MX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smtClean="0">
                <a:hlinkClick r:id="rId15"/>
              </a:rPr>
              <a:t>http</a:t>
            </a:r>
            <a:r>
              <a:rPr lang="es-MX" sz="1400" dirty="0">
                <a:hlinkClick r:id="rId15"/>
              </a:rPr>
              <a:t>://</a:t>
            </a:r>
            <a:r>
              <a:rPr lang="es-MX" sz="1400" dirty="0" smtClean="0">
                <a:hlinkClick r:id="rId15"/>
              </a:rPr>
              <a:t>www.earthtimes.org/green-blogs/green-living/how-air-conditioning-is-heating-things-up-11-Sep-12/</a:t>
            </a:r>
            <a:endParaRPr lang="es-MX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smtClean="0">
                <a:hlinkClick r:id="rId16"/>
              </a:rPr>
              <a:t>http</a:t>
            </a:r>
            <a:r>
              <a:rPr lang="es-MX" sz="1400" dirty="0">
                <a:hlinkClick r:id="rId16"/>
              </a:rPr>
              <a:t>://</a:t>
            </a:r>
            <a:r>
              <a:rPr lang="es-MX" sz="1400" dirty="0" smtClean="0">
                <a:hlinkClick r:id="rId16"/>
              </a:rPr>
              <a:t>tiki.oneworld.net/pollution/pollution4.html</a:t>
            </a:r>
            <a:endParaRPr lang="es-MX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>
                <a:hlinkClick r:id="rId17"/>
              </a:rPr>
              <a:t>http://technorati.com/lifestyle/green/article/wasteful-individuals-leave-water-running</a:t>
            </a:r>
            <a:r>
              <a:rPr lang="es-MX" sz="1400" dirty="0" smtClean="0">
                <a:hlinkClick r:id="rId17"/>
              </a:rPr>
              <a:t>/</a:t>
            </a:r>
            <a:endParaRPr lang="es-MX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>
                <a:hlinkClick r:id="rId18"/>
              </a:rPr>
              <a:t>http://www.pistonheads.com/gassing/topic.asp?h=0&amp;f=95&amp;t=803213&amp;mid=0</a:t>
            </a:r>
            <a:endParaRPr lang="es-MX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>
                <a:hlinkClick r:id="rId19"/>
              </a:rPr>
              <a:t>http://</a:t>
            </a:r>
            <a:r>
              <a:rPr lang="es-MX" sz="1400" dirty="0" smtClean="0">
                <a:hlinkClick r:id="rId19"/>
              </a:rPr>
              <a:t>wiki.answers.com/Q/How_do_airplanes_affect_the_environment#slide1</a:t>
            </a:r>
            <a:endParaRPr lang="es-MX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30256978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10 </a:t>
            </a:r>
            <a:r>
              <a:rPr lang="en-US" dirty="0" smtClean="0"/>
              <a:t>actions that decrease global warming</a:t>
            </a:r>
            <a:endParaRPr lang="en-US" dirty="0"/>
          </a:p>
        </p:txBody>
      </p:sp>
      <p:sp>
        <p:nvSpPr>
          <p:cNvPr id="4" name="3 Cara sonriente"/>
          <p:cNvSpPr/>
          <p:nvPr/>
        </p:nvSpPr>
        <p:spPr>
          <a:xfrm>
            <a:off x="4716016" y="2132856"/>
            <a:ext cx="2952328" cy="309634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490394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18331000">
            <a:off x="-119664" y="1966664"/>
            <a:ext cx="5064953" cy="169563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Unplugging</a:t>
            </a:r>
            <a:r>
              <a:rPr lang="es-MX" sz="2000" dirty="0" smtClean="0"/>
              <a:t> the computer is good because by having </a:t>
            </a:r>
            <a:r>
              <a:rPr lang="es-MX" sz="2000" dirty="0" err="1" smtClean="0"/>
              <a:t>the</a:t>
            </a:r>
            <a:r>
              <a:rPr lang="es-MX" sz="2000" dirty="0" smtClean="0"/>
              <a:t> </a:t>
            </a:r>
            <a:r>
              <a:rPr lang="en-US" sz="2000" dirty="0" smtClean="0"/>
              <a:t>computers</a:t>
            </a:r>
            <a:r>
              <a:rPr lang="es-MX" sz="2000" dirty="0" smtClean="0"/>
              <a:t> all day connected </a:t>
            </a:r>
            <a:r>
              <a:rPr lang="es-MX" sz="2000" dirty="0" err="1" smtClean="0"/>
              <a:t>we</a:t>
            </a:r>
            <a:r>
              <a:rPr lang="es-MX" sz="2000" dirty="0" smtClean="0"/>
              <a:t> </a:t>
            </a:r>
            <a:r>
              <a:rPr lang="es-MX" sz="2000" dirty="0" err="1" smtClean="0"/>
              <a:t>waste</a:t>
            </a:r>
            <a:r>
              <a:rPr lang="es-MX" sz="2000" dirty="0" smtClean="0"/>
              <a:t> </a:t>
            </a:r>
            <a:r>
              <a:rPr lang="es-MX" sz="2000" dirty="0" err="1" smtClean="0"/>
              <a:t>energy</a:t>
            </a:r>
            <a:r>
              <a:rPr lang="es-MX" sz="2000" dirty="0" smtClean="0"/>
              <a:t> </a:t>
            </a:r>
            <a:r>
              <a:rPr lang="es-MX" sz="2000" dirty="0" err="1" smtClean="0"/>
              <a:t>that</a:t>
            </a:r>
            <a:r>
              <a:rPr lang="es-MX" sz="2000" dirty="0" smtClean="0"/>
              <a:t> </a:t>
            </a:r>
            <a:r>
              <a:rPr lang="es-MX" sz="2000" dirty="0" err="1" smtClean="0"/>
              <a:t>is</a:t>
            </a:r>
            <a:r>
              <a:rPr lang="es-MX" sz="2000" dirty="0" smtClean="0"/>
              <a:t> </a:t>
            </a:r>
            <a:r>
              <a:rPr lang="es-MX" sz="2000" dirty="0" err="1" smtClean="0"/>
              <a:t>made</a:t>
            </a:r>
            <a:r>
              <a:rPr lang="es-MX" sz="2000" dirty="0" smtClean="0"/>
              <a:t> of </a:t>
            </a:r>
            <a:r>
              <a:rPr lang="es-MX" sz="2000" dirty="0" err="1" smtClean="0"/>
              <a:t>toxic</a:t>
            </a:r>
            <a:r>
              <a:rPr lang="es-MX" sz="2000" dirty="0" smtClean="0"/>
              <a:t> gases </a:t>
            </a:r>
            <a:r>
              <a:rPr lang="es-MX" sz="2000" dirty="0" err="1" smtClean="0"/>
              <a:t>for</a:t>
            </a:r>
            <a:r>
              <a:rPr lang="es-MX" sz="2000" dirty="0" smtClean="0"/>
              <a:t> </a:t>
            </a:r>
            <a:r>
              <a:rPr lang="es-MX" sz="2000" dirty="0" err="1" smtClean="0"/>
              <a:t>our</a:t>
            </a:r>
            <a:r>
              <a:rPr lang="es-MX" sz="2000" dirty="0" smtClean="0"/>
              <a:t> </a:t>
            </a:r>
            <a:r>
              <a:rPr lang="es-MX" sz="2000" dirty="0" err="1" smtClean="0"/>
              <a:t>atmosphere</a:t>
            </a:r>
            <a:r>
              <a:rPr lang="es-MX" sz="2000" dirty="0" smtClean="0"/>
              <a:t>.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782382"/>
            <a:ext cx="4431426" cy="332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278941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000" dirty="0" smtClean="0"/>
              <a:t>We use </a:t>
            </a:r>
            <a:r>
              <a:rPr lang="en-US" sz="2000" dirty="0" smtClean="0"/>
              <a:t>bike</a:t>
            </a:r>
            <a:r>
              <a:rPr lang="es-MX" sz="2000" dirty="0" smtClean="0"/>
              <a:t> insted of cars.  And </a:t>
            </a:r>
            <a:r>
              <a:rPr lang="es-MX" sz="2000" dirty="0" err="1" smtClean="0"/>
              <a:t>we</a:t>
            </a:r>
            <a:r>
              <a:rPr lang="es-MX" sz="2000" dirty="0" smtClean="0"/>
              <a:t> use </a:t>
            </a:r>
            <a:r>
              <a:rPr lang="es-MX" sz="2000" dirty="0" err="1" smtClean="0"/>
              <a:t>less</a:t>
            </a:r>
            <a:r>
              <a:rPr lang="es-MX" sz="2000" dirty="0" smtClean="0"/>
              <a:t> gasoline and </a:t>
            </a:r>
            <a:r>
              <a:rPr lang="es-MX" sz="2000" dirty="0" err="1" smtClean="0"/>
              <a:t>don’t</a:t>
            </a:r>
            <a:r>
              <a:rPr lang="es-MX" sz="2000" dirty="0" smtClean="0"/>
              <a:t> </a:t>
            </a:r>
            <a:r>
              <a:rPr lang="es-MX" sz="2000" dirty="0"/>
              <a:t> </a:t>
            </a:r>
            <a:r>
              <a:rPr lang="es-MX" sz="2000" dirty="0" err="1" smtClean="0"/>
              <a:t>burn</a:t>
            </a:r>
            <a:r>
              <a:rPr lang="es-MX" sz="2000" dirty="0" smtClean="0"/>
              <a:t>  </a:t>
            </a:r>
            <a:r>
              <a:rPr lang="es-MX" sz="2000" dirty="0" err="1" smtClean="0"/>
              <a:t>fossil</a:t>
            </a:r>
            <a:r>
              <a:rPr lang="es-MX" sz="2000" dirty="0" smtClean="0"/>
              <a:t>  </a:t>
            </a:r>
            <a:r>
              <a:rPr lang="es-MX" sz="2000" dirty="0" err="1" smtClean="0"/>
              <a:t>fuels</a:t>
            </a:r>
            <a:r>
              <a:rPr lang="es-MX" sz="2000" dirty="0" smtClean="0"/>
              <a:t> and thats good for our planet and our enviroment</a:t>
            </a:r>
            <a:endParaRPr lang="en-US" sz="20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37028">
            <a:off x="4005201" y="2864054"/>
            <a:ext cx="4348292" cy="3261219"/>
          </a:xfrm>
        </p:spPr>
      </p:pic>
    </p:spTree>
    <p:extLst>
      <p:ext uri="{BB962C8B-B14F-4D97-AF65-F5344CB8AC3E}">
        <p14:creationId xmlns:p14="http://schemas.microsoft.com/office/powerpoint/2010/main" val="2503852233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-4500000">
            <a:off x="-272311" y="2174965"/>
            <a:ext cx="5064953" cy="1695631"/>
          </a:xfrm>
        </p:spPr>
        <p:txBody>
          <a:bodyPr>
            <a:normAutofit fontScale="90000"/>
          </a:bodyPr>
          <a:lstStyle/>
          <a:p>
            <a:r>
              <a:rPr lang="es-MX" sz="3600" dirty="0" smtClean="0"/>
              <a:t>Taking out </a:t>
            </a:r>
            <a:r>
              <a:rPr lang="en-US" sz="3600" dirty="0" smtClean="0"/>
              <a:t>the garbage</a:t>
            </a:r>
            <a:r>
              <a:rPr lang="es-MX" sz="3600" dirty="0" smtClean="0"/>
              <a:t>:</a:t>
            </a:r>
            <a:r>
              <a:rPr lang="es-MX" sz="3600" dirty="0" err="1" smtClean="0"/>
              <a:t>instead</a:t>
            </a:r>
            <a:r>
              <a:rPr lang="es-MX" sz="3600" dirty="0" smtClean="0"/>
              <a:t> of </a:t>
            </a:r>
            <a:r>
              <a:rPr lang="es-MX" sz="3600" dirty="0" err="1" smtClean="0"/>
              <a:t>trow</a:t>
            </a:r>
            <a:r>
              <a:rPr lang="es-MX" sz="3600" dirty="0" smtClean="0"/>
              <a:t> </a:t>
            </a:r>
            <a:r>
              <a:rPr lang="es-MX" sz="3600" dirty="0" err="1" smtClean="0"/>
              <a:t>it</a:t>
            </a:r>
            <a:r>
              <a:rPr lang="es-MX" sz="3600" dirty="0" smtClean="0"/>
              <a:t> </a:t>
            </a:r>
            <a:r>
              <a:rPr lang="es-MX" sz="3600" dirty="0" err="1" smtClean="0"/>
              <a:t>the</a:t>
            </a:r>
            <a:r>
              <a:rPr lang="es-MX" sz="3600" dirty="0" smtClean="0"/>
              <a:t> </a:t>
            </a:r>
            <a:r>
              <a:rPr lang="es-MX" sz="3600" dirty="0" err="1" smtClean="0"/>
              <a:t>atrash</a:t>
            </a:r>
            <a:r>
              <a:rPr lang="es-MX" sz="3600" dirty="0" smtClean="0"/>
              <a:t> </a:t>
            </a:r>
            <a:r>
              <a:rPr lang="es-MX" sz="3600" dirty="0" err="1" smtClean="0"/>
              <a:t>to</a:t>
            </a:r>
            <a:r>
              <a:rPr lang="es-MX" sz="3600" dirty="0" smtClean="0"/>
              <a:t> </a:t>
            </a:r>
            <a:r>
              <a:rPr lang="es-MX" sz="3600" dirty="0" err="1" smtClean="0"/>
              <a:t>the</a:t>
            </a:r>
            <a:r>
              <a:rPr lang="es-MX" sz="3600" dirty="0" smtClean="0"/>
              <a:t> </a:t>
            </a:r>
            <a:r>
              <a:rPr lang="es-MX" sz="3600" dirty="0" err="1" smtClean="0"/>
              <a:t>floor</a:t>
            </a:r>
            <a:r>
              <a:rPr lang="es-MX" sz="3600" dirty="0" smtClean="0"/>
              <a:t> </a:t>
            </a:r>
            <a:r>
              <a:rPr lang="es-MX" sz="3600" dirty="0" err="1" smtClean="0"/>
              <a:t>or</a:t>
            </a:r>
            <a:r>
              <a:rPr lang="es-MX" sz="3600" dirty="0" smtClean="0"/>
              <a:t> </a:t>
            </a:r>
            <a:r>
              <a:rPr lang="es-MX" sz="3600" dirty="0" err="1" smtClean="0"/>
              <a:t>water</a:t>
            </a:r>
            <a:r>
              <a:rPr lang="es-MX" sz="3600" dirty="0" smtClean="0"/>
              <a:t> </a:t>
            </a:r>
            <a:r>
              <a:rPr lang="es-MX" sz="3600" dirty="0" err="1" smtClean="0"/>
              <a:t>we</a:t>
            </a:r>
            <a:r>
              <a:rPr lang="es-MX" sz="3600" dirty="0" smtClean="0"/>
              <a:t> </a:t>
            </a:r>
            <a:r>
              <a:rPr lang="es-MX" sz="3600" dirty="0" err="1" smtClean="0"/>
              <a:t>take</a:t>
            </a:r>
            <a:r>
              <a:rPr lang="es-MX" sz="3600" dirty="0" smtClean="0"/>
              <a:t> </a:t>
            </a:r>
            <a:r>
              <a:rPr lang="es-MX" sz="3600" dirty="0" err="1" smtClean="0"/>
              <a:t>it</a:t>
            </a:r>
            <a:r>
              <a:rPr lang="es-MX" sz="3600" dirty="0" smtClean="0"/>
              <a:t> </a:t>
            </a:r>
            <a:r>
              <a:rPr lang="es-MX" sz="3600" dirty="0" err="1" smtClean="0"/>
              <a:t>out</a:t>
            </a:r>
            <a:r>
              <a:rPr lang="es-MX" dirty="0" smtClean="0"/>
              <a:t>.</a:t>
            </a:r>
            <a:endParaRPr lang="en-U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5" t="9218"/>
          <a:stretch/>
        </p:blipFill>
        <p:spPr>
          <a:xfrm rot="5400000">
            <a:off x="4647384" y="1496228"/>
            <a:ext cx="4449289" cy="3171297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40" y="4214818"/>
            <a:ext cx="2676525" cy="20745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Oval 11"/>
          <p:cNvSpPr/>
          <p:nvPr/>
        </p:nvSpPr>
        <p:spPr>
          <a:xfrm>
            <a:off x="2786050" y="4071942"/>
            <a:ext cx="3384376" cy="23762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rot="18220735">
            <a:off x="3109655" y="5128171"/>
            <a:ext cx="2724625" cy="34763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64997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000" dirty="0" smtClean="0"/>
              <a:t>While the water warms up ,we recolect the water in a bucket. And that is </a:t>
            </a:r>
            <a:r>
              <a:rPr lang="es-MX" sz="2000" dirty="0" err="1" smtClean="0"/>
              <a:t>good</a:t>
            </a:r>
            <a:r>
              <a:rPr lang="es-MX" sz="2000" dirty="0" smtClean="0"/>
              <a:t> </a:t>
            </a:r>
            <a:r>
              <a:rPr lang="es-MX" sz="2000" dirty="0" err="1" smtClean="0"/>
              <a:t>because</a:t>
            </a:r>
            <a:r>
              <a:rPr lang="es-MX" sz="2000" dirty="0" smtClean="0"/>
              <a:t> </a:t>
            </a:r>
            <a:r>
              <a:rPr lang="es-MX" sz="2000" dirty="0" err="1" smtClean="0"/>
              <a:t>we</a:t>
            </a:r>
            <a:r>
              <a:rPr lang="es-MX" sz="2000" dirty="0" smtClean="0"/>
              <a:t> </a:t>
            </a:r>
            <a:r>
              <a:rPr lang="es-MX" sz="2000" dirty="0" err="1" smtClean="0"/>
              <a:t>don’t</a:t>
            </a:r>
            <a:r>
              <a:rPr lang="es-MX" sz="2000" dirty="0" smtClean="0"/>
              <a:t> </a:t>
            </a:r>
            <a:r>
              <a:rPr lang="es-MX" sz="2000" dirty="0" err="1" smtClean="0"/>
              <a:t>let</a:t>
            </a:r>
            <a:r>
              <a:rPr lang="es-MX" sz="2000" dirty="0" smtClean="0"/>
              <a:t> </a:t>
            </a:r>
            <a:r>
              <a:rPr lang="es-MX" sz="2000" dirty="0" err="1" smtClean="0"/>
              <a:t>the</a:t>
            </a:r>
            <a:r>
              <a:rPr lang="es-MX" sz="2000" dirty="0" smtClean="0"/>
              <a:t> </a:t>
            </a:r>
            <a:r>
              <a:rPr lang="es-MX" sz="2000" dirty="0" err="1" smtClean="0"/>
              <a:t>water</a:t>
            </a:r>
            <a:r>
              <a:rPr lang="es-MX" sz="2000" dirty="0" smtClean="0"/>
              <a:t> be </a:t>
            </a:r>
            <a:r>
              <a:rPr lang="es-MX" sz="2000" dirty="0" err="1" smtClean="0"/>
              <a:t>wasted</a:t>
            </a:r>
            <a:r>
              <a:rPr lang="es-MX" sz="2000" dirty="0" smtClean="0"/>
              <a:t> , in time all the water could finish .</a:t>
            </a:r>
            <a:endParaRPr lang="en-US" sz="20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590" y="2324100"/>
            <a:ext cx="4677833" cy="3508375"/>
          </a:xfrm>
        </p:spPr>
      </p:pic>
    </p:spTree>
    <p:extLst>
      <p:ext uri="{BB962C8B-B14F-4D97-AF65-F5344CB8AC3E}">
        <p14:creationId xmlns:p14="http://schemas.microsoft.com/office/powerpoint/2010/main" val="2485868675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000" dirty="0" smtClean="0"/>
              <a:t>Separate trash</a:t>
            </a:r>
            <a:r>
              <a:rPr lang="es-MX" sz="2000" dirty="0"/>
              <a:t> </a:t>
            </a:r>
            <a:r>
              <a:rPr lang="es-MX" sz="2000" dirty="0" smtClean="0"/>
              <a:t>is good because </a:t>
            </a:r>
            <a:r>
              <a:rPr lang="es-MX" sz="2000" dirty="0" err="1" smtClean="0"/>
              <a:t>we</a:t>
            </a:r>
            <a:r>
              <a:rPr lang="es-MX" sz="2000" dirty="0" smtClean="0"/>
              <a:t> </a:t>
            </a:r>
            <a:r>
              <a:rPr lang="es-MX" sz="2000" dirty="0" err="1" smtClean="0"/>
              <a:t>don’t</a:t>
            </a:r>
            <a:r>
              <a:rPr lang="es-MX" sz="2000" dirty="0" smtClean="0"/>
              <a:t> </a:t>
            </a:r>
            <a:r>
              <a:rPr lang="es-MX" sz="2000" dirty="0" err="1" smtClean="0"/>
              <a:t>let</a:t>
            </a:r>
            <a:r>
              <a:rPr lang="es-MX" sz="2000" dirty="0" smtClean="0"/>
              <a:t>  the </a:t>
            </a:r>
            <a:r>
              <a:rPr lang="es-MX" sz="2000" dirty="0" err="1" smtClean="0"/>
              <a:t>trash</a:t>
            </a:r>
            <a:r>
              <a:rPr lang="es-MX" sz="2000" dirty="0" smtClean="0"/>
              <a:t> combine  </a:t>
            </a:r>
            <a:endParaRPr lang="en-US" sz="20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590" y="2324100"/>
            <a:ext cx="4677833" cy="3508375"/>
          </a:xfrm>
        </p:spPr>
      </p:pic>
    </p:spTree>
    <p:extLst>
      <p:ext uri="{BB962C8B-B14F-4D97-AF65-F5344CB8AC3E}">
        <p14:creationId xmlns:p14="http://schemas.microsoft.com/office/powerpoint/2010/main" val="447427075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71" y="188640"/>
            <a:ext cx="4283968" cy="3212976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5580112" y="1556792"/>
            <a:ext cx="2606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night</a:t>
            </a:r>
            <a:endParaRPr lang="es-E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71" y="3491966"/>
            <a:ext cx="4355976" cy="3266982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5436096" y="4365104"/>
            <a:ext cx="33843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day</a:t>
            </a:r>
            <a:endParaRPr lang="es-E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886339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2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Tema2</Template>
  <TotalTime>535</TotalTime>
  <Words>575</Words>
  <Application>Microsoft Office PowerPoint</Application>
  <PresentationFormat>On-screen Show (4:3)</PresentationFormat>
  <Paragraphs>66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Tema2</vt:lpstr>
      <vt:lpstr>    </vt:lpstr>
      <vt:lpstr>Our project</vt:lpstr>
      <vt:lpstr>10 actions that decrease global warming</vt:lpstr>
      <vt:lpstr>Unplugging the computer is good because by having the computers all day connected we waste energy that is made of toxic gases for our atmosphere.</vt:lpstr>
      <vt:lpstr>We use bike insted of cars.  And we use less gasoline and don’t  burn  fossil  fuels and thats good for our planet and our enviroment</vt:lpstr>
      <vt:lpstr>Taking out the garbage:instead of trow it the atrash to the floor or water we take it out.</vt:lpstr>
      <vt:lpstr>While the water warms up ,we recolect the water in a bucket. And that is good because we don’t let the water be wasted , in time all the water could finish .</vt:lpstr>
      <vt:lpstr>Separate trash is good because we don’t let  the trash combine  </vt:lpstr>
      <vt:lpstr>PowerPoint Presentation</vt:lpstr>
      <vt:lpstr>Having plants is good because it makes oxygen and we decrease a little bit global warming. </vt:lpstr>
      <vt:lpstr>Reusable bags are good because plastic bags pollute and it takes alot of time to recycle</vt:lpstr>
      <vt:lpstr>PowerPoint Presentation</vt:lpstr>
      <vt:lpstr> 10 actions that increase the global warming </vt:lpstr>
      <vt:lpstr>The lights where on and nobody was there to shut it off</vt:lpstr>
      <vt:lpstr>The glade or other spray substances can harm our enviroment because the gas contains bad things for the atmosphere .</vt:lpstr>
      <vt:lpstr>Air conditioners use fossil fuels that harm the atmosphere and if we harm our atmosphere it may produce a whole on it and it would enter hotter sun rays and would increase the global warming. </vt:lpstr>
      <vt:lpstr>smoke</vt:lpstr>
      <vt:lpstr>If we waste water we have less water on the country and less for the world.</vt:lpstr>
      <vt:lpstr>NO BUS: Using buses is good for the enviroment because a lot of peopole is in one bus insted of all the peopole having 1 car each , its better using 1 bus than 10 or even 20 cars.  Cars use gasoline and gasoline are burned fossil fuels that damage our earth.</vt:lpstr>
      <vt:lpstr>The light and the TV where on and nobody was there , the place was alone .And we waste energy and the energy is made of fossil fuels that harm our earth</vt:lpstr>
      <vt:lpstr>The trash pollutes the world so this is trash on the GROUND</vt:lpstr>
      <vt:lpstr>The airplane wastes alot of gas because  gasoline is made of burned fossil fuels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house effect</dc:title>
  <dc:creator>danna michelle garcia cuevas</dc:creator>
  <cp:lastModifiedBy>Flor Nelly del Carmen Carrillo Torres</cp:lastModifiedBy>
  <cp:revision>58</cp:revision>
  <dcterms:created xsi:type="dcterms:W3CDTF">2013-10-29T15:35:27Z</dcterms:created>
  <dcterms:modified xsi:type="dcterms:W3CDTF">2013-12-03T17:29:41Z</dcterms:modified>
</cp:coreProperties>
</file>