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7" r:id="rId10"/>
    <p:sldId id="266" r:id="rId11"/>
    <p:sldId id="268" r:id="rId12"/>
    <p:sldId id="265" r:id="rId13"/>
    <p:sldId id="264" r:id="rId14"/>
    <p:sldId id="269" r:id="rId15"/>
    <p:sldId id="274" r:id="rId16"/>
    <p:sldId id="271" r:id="rId17"/>
    <p:sldId id="272" r:id="rId18"/>
    <p:sldId id="273" r:id="rId19"/>
    <p:sldId id="270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  <a:srgbClr val="CC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2B55-29E6-4978-97BF-8F404C427CCC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12E5-C254-4584-89F4-CE15BABA5B32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2B55-29E6-4978-97BF-8F404C427CCC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12E5-C254-4584-89F4-CE15BABA5B32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2B55-29E6-4978-97BF-8F404C427CCC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12E5-C254-4584-89F4-CE15BABA5B32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2B55-29E6-4978-97BF-8F404C427CCC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12E5-C254-4584-89F4-CE15BABA5B32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2B55-29E6-4978-97BF-8F404C427CCC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12E5-C254-4584-89F4-CE15BABA5B32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2B55-29E6-4978-97BF-8F404C427CCC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12E5-C254-4584-89F4-CE15BABA5B32}" type="slidenum">
              <a:rPr lang="es-MX" smtClean="0"/>
              <a:t>‹#›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2B55-29E6-4978-97BF-8F404C427CCC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12E5-C254-4584-89F4-CE15BABA5B32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2B55-29E6-4978-97BF-8F404C427CCC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12E5-C254-4584-89F4-CE15BABA5B32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2B55-29E6-4978-97BF-8F404C427CCC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12E5-C254-4584-89F4-CE15BABA5B32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2B55-29E6-4978-97BF-8F404C427CCC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8B12E5-C254-4584-89F4-CE15BABA5B32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2B55-29E6-4978-97BF-8F404C427CCC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12E5-C254-4584-89F4-CE15BABA5B32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01E2B55-29E6-4978-97BF-8F404C427CCC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98B12E5-C254-4584-89F4-CE15BABA5B32}" type="slidenum">
              <a:rPr lang="es-MX" smtClean="0"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sz="6600" dirty="0" smtClean="0">
                <a:solidFill>
                  <a:srgbClr val="0000FF"/>
                </a:solidFill>
              </a:rPr>
              <a:t>20 20 Project</a:t>
            </a:r>
            <a:endParaRPr lang="es-MX" sz="6600" dirty="0">
              <a:solidFill>
                <a:srgbClr val="0000FF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s-MX" sz="5400" dirty="0">
                <a:solidFill>
                  <a:srgbClr val="CC66FF"/>
                </a:solidFill>
              </a:rPr>
              <a:t>i</a:t>
            </a:r>
            <a:r>
              <a:rPr lang="es-MX" sz="5400" dirty="0" smtClean="0">
                <a:solidFill>
                  <a:srgbClr val="CC66FF"/>
                </a:solidFill>
              </a:rPr>
              <a:t> </a:t>
            </a:r>
            <a:r>
              <a:rPr lang="es-MX" sz="5400" dirty="0" err="1" smtClean="0">
                <a:solidFill>
                  <a:srgbClr val="CC66FF"/>
                </a:solidFill>
              </a:rPr>
              <a:t>spy</a:t>
            </a:r>
            <a:endParaRPr lang="es-MX" sz="5400" dirty="0" smtClean="0">
              <a:solidFill>
                <a:srgbClr val="CC66FF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745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Proof</a:t>
            </a:r>
            <a:r>
              <a:rPr lang="es-MX" dirty="0" smtClean="0"/>
              <a:t> of global </a:t>
            </a:r>
            <a:r>
              <a:rPr lang="es-MX" dirty="0" err="1" smtClean="0"/>
              <a:t>warming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456" y="1100628"/>
            <a:ext cx="8315444" cy="3579849"/>
          </a:xfrm>
        </p:spPr>
        <p:txBody>
          <a:bodyPr/>
          <a:lstStyle/>
          <a:p>
            <a:r>
              <a:rPr lang="es-MX" dirty="0" smtClean="0"/>
              <a:t>Alaska in 1914 </a:t>
            </a:r>
            <a:r>
              <a:rPr lang="es-MX" dirty="0" err="1" smtClean="0"/>
              <a:t>was</a:t>
            </a:r>
            <a:r>
              <a:rPr lang="es-MX" dirty="0" smtClean="0"/>
              <a:t> ice.                                                </a:t>
            </a:r>
          </a:p>
          <a:p>
            <a:r>
              <a:rPr lang="es-MX" dirty="0" smtClean="0"/>
              <a:t>2004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almost</a:t>
            </a:r>
            <a:r>
              <a:rPr lang="es-MX" dirty="0" smtClean="0"/>
              <a:t> a </a:t>
            </a:r>
            <a:r>
              <a:rPr lang="es-MX" dirty="0" err="1" smtClean="0"/>
              <a:t>lake</a:t>
            </a:r>
            <a:r>
              <a:rPr lang="es-MX" dirty="0" smtClean="0"/>
              <a:t>.                                                        Colorado </a:t>
            </a:r>
            <a:r>
              <a:rPr lang="es-MX" dirty="0" err="1" smtClean="0"/>
              <a:t>river</a:t>
            </a:r>
            <a:r>
              <a:rPr lang="es-MX" dirty="0" smtClean="0"/>
              <a:t> in 2002</a:t>
            </a:r>
          </a:p>
          <a:p>
            <a:endParaRPr lang="es-MX" dirty="0" smtClean="0"/>
          </a:p>
          <a:p>
            <a:r>
              <a:rPr lang="es-MX" dirty="0" smtClean="0"/>
              <a:t>Colorado </a:t>
            </a:r>
            <a:r>
              <a:rPr lang="es-MX" dirty="0" err="1" smtClean="0"/>
              <a:t>river</a:t>
            </a:r>
            <a:r>
              <a:rPr lang="es-MX" dirty="0" smtClean="0"/>
              <a:t> 2002 </a:t>
            </a:r>
            <a:r>
              <a:rPr lang="es-MX" dirty="0" err="1" smtClean="0"/>
              <a:t>is</a:t>
            </a:r>
            <a:r>
              <a:rPr lang="es-MX" dirty="0" smtClean="0"/>
              <a:t> a complete </a:t>
            </a:r>
            <a:r>
              <a:rPr lang="es-MX" dirty="0" err="1" smtClean="0"/>
              <a:t>river</a:t>
            </a:r>
            <a:r>
              <a:rPr lang="es-MX" dirty="0" smtClean="0"/>
              <a:t>.</a:t>
            </a:r>
          </a:p>
          <a:p>
            <a:r>
              <a:rPr lang="es-MX" dirty="0" smtClean="0"/>
              <a:t>2003 </a:t>
            </a:r>
            <a:r>
              <a:rPr lang="es-MX" dirty="0" err="1" smtClean="0"/>
              <a:t>small</a:t>
            </a:r>
            <a:r>
              <a:rPr lang="es-MX" dirty="0" smtClean="0"/>
              <a:t> ( </a:t>
            </a:r>
            <a:r>
              <a:rPr lang="es-MX" dirty="0" err="1" smtClean="0"/>
              <a:t>not</a:t>
            </a:r>
            <a:r>
              <a:rPr lang="es-MX" dirty="0" smtClean="0"/>
              <a:t> a </a:t>
            </a:r>
            <a:r>
              <a:rPr lang="es-MX" dirty="0" err="1" smtClean="0"/>
              <a:t>river</a:t>
            </a:r>
            <a:r>
              <a:rPr lang="es-MX" dirty="0" smtClean="0"/>
              <a:t> </a:t>
            </a:r>
            <a:r>
              <a:rPr lang="es-MX" dirty="0" err="1" smtClean="0"/>
              <a:t>any</a:t>
            </a:r>
            <a:r>
              <a:rPr lang="es-MX" dirty="0" smtClean="0"/>
              <a:t> more) </a:t>
            </a:r>
            <a:r>
              <a:rPr lang="es-MX" dirty="0" err="1" smtClean="0"/>
              <a:t>concluding</a:t>
            </a:r>
            <a:r>
              <a:rPr lang="es-MX" dirty="0" smtClean="0"/>
              <a:t> a </a:t>
            </a:r>
            <a:r>
              <a:rPr lang="es-MX" dirty="0" err="1" smtClean="0"/>
              <a:t>desert</a:t>
            </a:r>
            <a:r>
              <a:rPr lang="es-MX" dirty="0" smtClean="0"/>
              <a:t>.          </a:t>
            </a:r>
          </a:p>
          <a:p>
            <a:r>
              <a:rPr lang="es-MX" dirty="0" smtClean="0"/>
              <a:t>Alaska 1914      Alaska in 2004                         </a:t>
            </a:r>
            <a:endParaRPr lang="es-MX" dirty="0"/>
          </a:p>
          <a:p>
            <a:r>
              <a:rPr lang="es-MX" dirty="0" smtClean="0"/>
              <a:t>                                                                                   Colorado </a:t>
            </a:r>
            <a:r>
              <a:rPr lang="es-MX" dirty="0" err="1" smtClean="0"/>
              <a:t>river</a:t>
            </a:r>
            <a:r>
              <a:rPr lang="es-MX" dirty="0" smtClean="0"/>
              <a:t> in 2003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6" y="3356992"/>
            <a:ext cx="3171825" cy="1654299"/>
          </a:xfrm>
          <a:prstGeom prst="rect">
            <a:avLst/>
          </a:prstGeom>
        </p:spPr>
      </p:pic>
      <p:cxnSp>
        <p:nvCxnSpPr>
          <p:cNvPr id="6" name="5 Conector recto de flecha"/>
          <p:cNvCxnSpPr/>
          <p:nvPr/>
        </p:nvCxnSpPr>
        <p:spPr>
          <a:xfrm>
            <a:off x="899592" y="299695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H="1">
            <a:off x="1187624" y="2996952"/>
            <a:ext cx="14401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H="1">
            <a:off x="2843808" y="2996952"/>
            <a:ext cx="14401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772816"/>
            <a:ext cx="1824608" cy="3355523"/>
          </a:xfrm>
          <a:prstGeom prst="rect">
            <a:avLst/>
          </a:prstGeom>
        </p:spPr>
      </p:pic>
      <p:cxnSp>
        <p:nvCxnSpPr>
          <p:cNvPr id="13" name="12 Conector recto de flecha"/>
          <p:cNvCxnSpPr/>
          <p:nvPr/>
        </p:nvCxnSpPr>
        <p:spPr>
          <a:xfrm>
            <a:off x="6084168" y="1772816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6084168" y="3573016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38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Photo</a:t>
            </a:r>
            <a:r>
              <a:rPr lang="es-MX" dirty="0" smtClean="0"/>
              <a:t> #3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535" y="1087129"/>
            <a:ext cx="4392490" cy="3603625"/>
          </a:xfrm>
        </p:spPr>
      </p:pic>
    </p:spTree>
    <p:extLst>
      <p:ext uri="{BB962C8B-B14F-4D97-AF65-F5344CB8AC3E}">
        <p14:creationId xmlns:p14="http://schemas.microsoft.com/office/powerpoint/2010/main" val="242840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MX" sz="3200" dirty="0" err="1" smtClean="0"/>
              <a:t>Effects</a:t>
            </a:r>
            <a:r>
              <a:rPr lang="es-MX" sz="3200" dirty="0" smtClean="0"/>
              <a:t> of global </a:t>
            </a:r>
            <a:r>
              <a:rPr lang="es-MX" sz="3200" dirty="0" err="1" smtClean="0"/>
              <a:t>warming</a:t>
            </a:r>
            <a:r>
              <a:rPr lang="es-MX" sz="3200" dirty="0" smtClean="0"/>
              <a:t> </a:t>
            </a:r>
            <a:r>
              <a:rPr lang="es-MX" sz="3200" dirty="0" err="1" smtClean="0"/>
              <a:t>due</a:t>
            </a:r>
            <a:r>
              <a:rPr lang="es-MX" sz="3200" dirty="0" smtClean="0"/>
              <a:t> </a:t>
            </a:r>
            <a:r>
              <a:rPr lang="es-MX" sz="3200" dirty="0" err="1" smtClean="0"/>
              <a:t>to</a:t>
            </a:r>
            <a:r>
              <a:rPr lang="es-MX" sz="3200" dirty="0" smtClean="0"/>
              <a:t> </a:t>
            </a:r>
            <a:r>
              <a:rPr lang="es-MX" sz="3200" dirty="0" err="1" smtClean="0"/>
              <a:t>the</a:t>
            </a:r>
            <a:r>
              <a:rPr lang="es-MX" sz="3200" dirty="0" smtClean="0"/>
              <a:t> </a:t>
            </a:r>
            <a:r>
              <a:rPr lang="es-MX" sz="3200" dirty="0" err="1" smtClean="0"/>
              <a:t>unbalance</a:t>
            </a:r>
            <a:r>
              <a:rPr lang="es-MX" sz="3200" dirty="0" smtClean="0"/>
              <a:t> of </a:t>
            </a:r>
            <a:r>
              <a:rPr lang="es-MX" sz="3200" dirty="0" err="1" smtClean="0"/>
              <a:t>greenhouse</a:t>
            </a:r>
            <a:r>
              <a:rPr lang="es-MX" sz="3200" dirty="0" smtClean="0"/>
              <a:t> </a:t>
            </a:r>
            <a:r>
              <a:rPr lang="es-MX" sz="3200" dirty="0" err="1" smtClean="0"/>
              <a:t>gasses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00808"/>
            <a:ext cx="7520940" cy="3579849"/>
          </a:xfrm>
        </p:spPr>
        <p:txBody>
          <a:bodyPr/>
          <a:lstStyle/>
          <a:p>
            <a:pPr marL="0" indent="0">
              <a:buNone/>
            </a:pPr>
            <a:r>
              <a:rPr lang="es-MX" dirty="0" err="1" smtClean="0"/>
              <a:t>Habitats</a:t>
            </a:r>
            <a:r>
              <a:rPr lang="es-MX" dirty="0" smtClean="0"/>
              <a:t> </a:t>
            </a:r>
            <a:r>
              <a:rPr lang="es-MX" dirty="0" err="1" smtClean="0"/>
              <a:t>damage</a:t>
            </a:r>
            <a:r>
              <a:rPr lang="es-MX" dirty="0" smtClean="0"/>
              <a:t> and </a:t>
            </a:r>
            <a:r>
              <a:rPr lang="es-MX" dirty="0" err="1" smtClean="0"/>
              <a:t>species</a:t>
            </a:r>
            <a:r>
              <a:rPr lang="es-MX" dirty="0" smtClean="0"/>
              <a:t> </a:t>
            </a:r>
            <a:r>
              <a:rPr lang="es-MX" dirty="0" err="1" smtClean="0"/>
              <a:t>extinction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r>
              <a:rPr lang="es-MX" dirty="0" err="1" smtClean="0"/>
              <a:t>Changes</a:t>
            </a:r>
            <a:r>
              <a:rPr lang="es-MX" dirty="0" smtClean="0"/>
              <a:t> in </a:t>
            </a:r>
            <a:r>
              <a:rPr lang="es-MX" dirty="0" err="1" smtClean="0"/>
              <a:t>water</a:t>
            </a:r>
            <a:r>
              <a:rPr lang="es-MX" dirty="0" smtClean="0"/>
              <a:t> </a:t>
            </a:r>
            <a:r>
              <a:rPr lang="es-MX" dirty="0" err="1" smtClean="0"/>
              <a:t>supplies</a:t>
            </a:r>
            <a:r>
              <a:rPr lang="es-MX" dirty="0" smtClean="0"/>
              <a:t>; </a:t>
            </a:r>
            <a:r>
              <a:rPr lang="es-MX" dirty="0" err="1" smtClean="0"/>
              <a:t>contamination</a:t>
            </a:r>
            <a:r>
              <a:rPr lang="es-MX" dirty="0" smtClean="0"/>
              <a:t> of </a:t>
            </a:r>
            <a:r>
              <a:rPr lang="es-MX" dirty="0" err="1" smtClean="0"/>
              <a:t>fresh</a:t>
            </a:r>
            <a:r>
              <a:rPr lang="es-MX" dirty="0" smtClean="0"/>
              <a:t> </a:t>
            </a:r>
            <a:r>
              <a:rPr lang="es-MX" dirty="0" err="1" smtClean="0"/>
              <a:t>water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r>
              <a:rPr lang="es-MX" dirty="0" smtClean="0"/>
              <a:t>More </a:t>
            </a:r>
            <a:r>
              <a:rPr lang="es-MX" dirty="0" err="1" smtClean="0"/>
              <a:t>severe</a:t>
            </a:r>
            <a:r>
              <a:rPr lang="es-MX" dirty="0" smtClean="0"/>
              <a:t> </a:t>
            </a:r>
            <a:r>
              <a:rPr lang="es-MX" dirty="0" err="1" smtClean="0"/>
              <a:t>storms</a:t>
            </a:r>
            <a:r>
              <a:rPr lang="es-MX" dirty="0" smtClean="0"/>
              <a:t>; </a:t>
            </a:r>
            <a:r>
              <a:rPr lang="es-MX" dirty="0" err="1" smtClean="0"/>
              <a:t>huricanes</a:t>
            </a:r>
            <a:r>
              <a:rPr lang="es-MX" dirty="0" smtClean="0"/>
              <a:t> and </a:t>
            </a:r>
            <a:r>
              <a:rPr lang="es-MX" dirty="0" err="1" smtClean="0"/>
              <a:t>floods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r>
              <a:rPr lang="es-MX" dirty="0" err="1" smtClean="0"/>
              <a:t>Droughts</a:t>
            </a:r>
            <a:r>
              <a:rPr lang="es-MX" dirty="0" smtClean="0"/>
              <a:t>, and </a:t>
            </a:r>
            <a:r>
              <a:rPr lang="es-MX" dirty="0" err="1" smtClean="0"/>
              <a:t>changes</a:t>
            </a:r>
            <a:r>
              <a:rPr lang="es-MX" dirty="0" smtClean="0"/>
              <a:t> in </a:t>
            </a:r>
            <a:r>
              <a:rPr lang="es-MX" dirty="0" err="1" smtClean="0"/>
              <a:t>weather</a:t>
            </a:r>
            <a:r>
              <a:rPr lang="es-MX" dirty="0" smtClean="0"/>
              <a:t> </a:t>
            </a:r>
            <a:r>
              <a:rPr lang="es-MX" dirty="0" err="1" smtClean="0"/>
              <a:t>patterns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352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836712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Cause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encrease</a:t>
            </a:r>
            <a:r>
              <a:rPr lang="es-MX" dirty="0" smtClean="0"/>
              <a:t> </a:t>
            </a:r>
            <a:r>
              <a:rPr lang="es-MX" dirty="0" err="1" smtClean="0"/>
              <a:t>gasses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atmosphere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204864"/>
            <a:ext cx="7520940" cy="3579849"/>
          </a:xfrm>
        </p:spPr>
        <p:txBody>
          <a:bodyPr/>
          <a:lstStyle/>
          <a:p>
            <a:r>
              <a:rPr lang="es-MX" dirty="0" err="1" smtClean="0"/>
              <a:t>Deforetation</a:t>
            </a:r>
            <a:r>
              <a:rPr lang="es-MX" dirty="0" smtClean="0"/>
              <a:t>: </a:t>
            </a:r>
            <a:r>
              <a:rPr lang="es-MX" dirty="0" err="1" smtClean="0"/>
              <a:t>cutting</a:t>
            </a:r>
            <a:r>
              <a:rPr lang="es-MX" dirty="0" smtClean="0"/>
              <a:t> </a:t>
            </a:r>
            <a:r>
              <a:rPr lang="es-MX" dirty="0" err="1" smtClean="0"/>
              <a:t>down</a:t>
            </a:r>
            <a:r>
              <a:rPr lang="es-MX" dirty="0" smtClean="0"/>
              <a:t> </a:t>
            </a:r>
            <a:r>
              <a:rPr lang="es-MX" dirty="0" err="1" smtClean="0"/>
              <a:t>trees</a:t>
            </a:r>
            <a:r>
              <a:rPr lang="es-MX" dirty="0" smtClean="0"/>
              <a:t> and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wood</a:t>
            </a:r>
            <a:r>
              <a:rPr lang="es-MX" dirty="0" smtClean="0"/>
              <a:t> </a:t>
            </a:r>
            <a:r>
              <a:rPr lang="es-MX" dirty="0" err="1" smtClean="0"/>
              <a:t>burning</a:t>
            </a:r>
            <a:r>
              <a:rPr lang="es-MX" dirty="0" smtClean="0"/>
              <a:t>.</a:t>
            </a:r>
          </a:p>
          <a:p>
            <a:r>
              <a:rPr lang="es-MX" dirty="0" err="1" smtClean="0"/>
              <a:t>population</a:t>
            </a:r>
            <a:r>
              <a:rPr lang="es-MX" dirty="0"/>
              <a:t> </a:t>
            </a:r>
            <a:r>
              <a:rPr lang="es-MX" dirty="0" err="1" smtClean="0"/>
              <a:t>growth</a:t>
            </a:r>
            <a:r>
              <a:rPr lang="es-MX" dirty="0" smtClean="0"/>
              <a:t>: more </a:t>
            </a:r>
            <a:r>
              <a:rPr lang="es-MX" dirty="0" err="1" smtClean="0"/>
              <a:t>people</a:t>
            </a:r>
            <a:r>
              <a:rPr lang="es-MX" dirty="0" smtClean="0"/>
              <a:t> </a:t>
            </a:r>
            <a:r>
              <a:rPr lang="es-MX" dirty="0" err="1" smtClean="0"/>
              <a:t>equals</a:t>
            </a:r>
            <a:r>
              <a:rPr lang="es-MX" dirty="0" smtClean="0"/>
              <a:t> more </a:t>
            </a:r>
            <a:r>
              <a:rPr lang="es-MX" dirty="0" err="1" smtClean="0"/>
              <a:t>contamination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MX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21371"/>
            <a:ext cx="278131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Photo</a:t>
            </a:r>
            <a:r>
              <a:rPr lang="es-MX" dirty="0" smtClean="0"/>
              <a:t> #4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9030" y="1461811"/>
            <a:ext cx="3807497" cy="2989350"/>
          </a:xfr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053" y="1444317"/>
            <a:ext cx="380749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 more </a:t>
            </a:r>
            <a:r>
              <a:rPr lang="es-MX" dirty="0" err="1" smtClean="0"/>
              <a:t>bad</a:t>
            </a:r>
            <a:r>
              <a:rPr lang="es-MX" dirty="0" smtClean="0"/>
              <a:t> </a:t>
            </a:r>
            <a:r>
              <a:rPr lang="es-MX" dirty="0" err="1" smtClean="0"/>
              <a:t>photo</a:t>
            </a:r>
            <a:r>
              <a:rPr lang="es-MX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4917098" cy="3744416"/>
          </a:xfrm>
        </p:spPr>
      </p:pic>
    </p:spTree>
    <p:extLst>
      <p:ext uri="{BB962C8B-B14F-4D97-AF65-F5344CB8AC3E}">
        <p14:creationId xmlns:p14="http://schemas.microsoft.com/office/powerpoint/2010/main" val="1066605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AND ALSO 1 MORE GOOD</a:t>
            </a:r>
            <a:br>
              <a:rPr lang="es-MX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71" y="1100138"/>
            <a:ext cx="4773082" cy="3579812"/>
          </a:xfrm>
        </p:spPr>
      </p:pic>
    </p:spTree>
    <p:extLst>
      <p:ext uri="{BB962C8B-B14F-4D97-AF65-F5344CB8AC3E}">
        <p14:creationId xmlns:p14="http://schemas.microsoft.com/office/powerpoint/2010/main" val="2077212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More </a:t>
            </a:r>
            <a:r>
              <a:rPr lang="es-MX" dirty="0" err="1" smtClean="0"/>
              <a:t>photos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" y="2276871"/>
            <a:ext cx="2532374" cy="27303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7458"/>
            <a:ext cx="2987824" cy="2437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48880"/>
            <a:ext cx="2808312" cy="253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10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MANY MORE GOOD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1124744"/>
            <a:ext cx="2160240" cy="18002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703" y="1124744"/>
            <a:ext cx="2520673" cy="18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74" y="1174440"/>
            <a:ext cx="2880320" cy="1700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21" y="2924944"/>
            <a:ext cx="2160240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55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Thanks</a:t>
            </a:r>
            <a:r>
              <a:rPr lang="es-MX" dirty="0" smtClean="0"/>
              <a:t>!!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Whith</a:t>
            </a:r>
            <a:r>
              <a:rPr lang="es-MX" dirty="0" smtClean="0"/>
              <a:t> </a:t>
            </a:r>
            <a:r>
              <a:rPr lang="es-MX" dirty="0" err="1" smtClean="0"/>
              <a:t>love</a:t>
            </a:r>
            <a:r>
              <a:rPr lang="es-MX" dirty="0" smtClean="0"/>
              <a:t>:</a:t>
            </a:r>
          </a:p>
          <a:p>
            <a:r>
              <a:rPr lang="es-MX" dirty="0" smtClean="0"/>
              <a:t>Pablo B.</a:t>
            </a:r>
          </a:p>
          <a:p>
            <a:r>
              <a:rPr lang="es-MX" dirty="0" smtClean="0"/>
              <a:t>Paola B.</a:t>
            </a:r>
          </a:p>
          <a:p>
            <a:r>
              <a:rPr lang="es-MX" dirty="0" err="1" smtClean="0"/>
              <a:t>Jose</a:t>
            </a:r>
            <a:r>
              <a:rPr lang="es-MX" dirty="0" smtClean="0"/>
              <a:t> Fernando V.</a:t>
            </a:r>
          </a:p>
          <a:p>
            <a:r>
              <a:rPr lang="es-MX" dirty="0" smtClean="0"/>
              <a:t>Alexa Fernanda H.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747">
            <a:off x="4784007" y="2266890"/>
            <a:ext cx="2376264" cy="25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936103"/>
          </a:xfrm>
        </p:spPr>
        <p:txBody>
          <a:bodyPr/>
          <a:lstStyle/>
          <a:p>
            <a:r>
              <a:rPr lang="es-MX" dirty="0" err="1" smtClean="0">
                <a:solidFill>
                  <a:srgbClr val="00FF00"/>
                </a:solidFill>
              </a:rPr>
              <a:t>Greenhouse</a:t>
            </a:r>
            <a:r>
              <a:rPr lang="es-MX" dirty="0" smtClean="0">
                <a:solidFill>
                  <a:srgbClr val="00FF00"/>
                </a:solidFill>
              </a:rPr>
              <a:t> </a:t>
            </a:r>
            <a:r>
              <a:rPr lang="es-MX" dirty="0" err="1" smtClean="0">
                <a:solidFill>
                  <a:srgbClr val="00FF00"/>
                </a:solidFill>
              </a:rPr>
              <a:t>effect</a:t>
            </a:r>
            <a:endParaRPr lang="es-MX" dirty="0">
              <a:solidFill>
                <a:srgbClr val="00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412776"/>
            <a:ext cx="7128792" cy="4752528"/>
          </a:xfrm>
        </p:spPr>
        <p:txBody>
          <a:bodyPr/>
          <a:lstStyle/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result</a:t>
            </a:r>
            <a:r>
              <a:rPr lang="es-MX" dirty="0" smtClean="0"/>
              <a:t> of </a:t>
            </a:r>
            <a:r>
              <a:rPr lang="es-MX" dirty="0" err="1" smtClean="0"/>
              <a:t>greenhouse</a:t>
            </a:r>
            <a:r>
              <a:rPr lang="es-MX" dirty="0" smtClean="0"/>
              <a:t> </a:t>
            </a:r>
            <a:r>
              <a:rPr lang="es-MX" dirty="0" err="1" smtClean="0"/>
              <a:t>gasses</a:t>
            </a:r>
            <a:r>
              <a:rPr lang="es-MX" dirty="0" smtClean="0"/>
              <a:t> </a:t>
            </a:r>
            <a:r>
              <a:rPr lang="es-MX" dirty="0" err="1" smtClean="0"/>
              <a:t>trapping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sun</a:t>
            </a:r>
            <a:r>
              <a:rPr lang="es-MX" dirty="0" smtClean="0"/>
              <a:t> </a:t>
            </a:r>
            <a:r>
              <a:rPr lang="es-MX" dirty="0" err="1" smtClean="0"/>
              <a:t>heat</a:t>
            </a:r>
            <a:r>
              <a:rPr lang="es-MX" dirty="0" smtClean="0"/>
              <a:t> and </a:t>
            </a:r>
            <a:r>
              <a:rPr lang="es-MX" dirty="0" err="1" smtClean="0"/>
              <a:t>keeping</a:t>
            </a:r>
            <a:r>
              <a:rPr lang="es-MX" dirty="0" smtClean="0"/>
              <a:t> a </a:t>
            </a:r>
            <a:r>
              <a:rPr lang="es-MX" dirty="0" err="1" smtClean="0"/>
              <a:t>unit</a:t>
            </a:r>
            <a:r>
              <a:rPr lang="es-MX" dirty="0" smtClean="0"/>
              <a:t> </a:t>
            </a:r>
            <a:r>
              <a:rPr lang="es-MX" dirty="0" err="1" smtClean="0"/>
              <a:t>close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air, </a:t>
            </a:r>
            <a:r>
              <a:rPr lang="es-MX" dirty="0" err="1" smtClean="0"/>
              <a:t>crusial</a:t>
            </a:r>
            <a:r>
              <a:rPr lang="es-MX" dirty="0" smtClean="0"/>
              <a:t> and </a:t>
            </a:r>
            <a:r>
              <a:rPr lang="es-MX" dirty="0" err="1" smtClean="0"/>
              <a:t>essential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life</a:t>
            </a:r>
            <a:r>
              <a:rPr lang="es-MX" dirty="0" smtClean="0"/>
              <a:t>.</a:t>
            </a:r>
          </a:p>
          <a:p>
            <a:r>
              <a:rPr lang="es-MX" dirty="0" err="1" smtClean="0"/>
              <a:t>Greenhouse</a:t>
            </a:r>
            <a:r>
              <a:rPr lang="es-MX" dirty="0" smtClean="0"/>
              <a:t> </a:t>
            </a:r>
            <a:r>
              <a:rPr lang="es-MX" dirty="0" err="1" smtClean="0"/>
              <a:t>gasses</a:t>
            </a:r>
            <a:r>
              <a:rPr lang="es-MX" dirty="0" smtClean="0"/>
              <a:t> are </a:t>
            </a:r>
            <a:r>
              <a:rPr lang="es-MX" dirty="0" err="1" smtClean="0"/>
              <a:t>caused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pollution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animals</a:t>
            </a:r>
            <a:r>
              <a:rPr lang="es-MX" dirty="0" smtClean="0"/>
              <a:t> and </a:t>
            </a:r>
            <a:r>
              <a:rPr lang="es-MX" dirty="0" err="1" smtClean="0"/>
              <a:t>humans</a:t>
            </a:r>
            <a:r>
              <a:rPr lang="es-MX" dirty="0" smtClean="0"/>
              <a:t> </a:t>
            </a:r>
            <a:r>
              <a:rPr lang="es-MX" dirty="0" err="1" smtClean="0"/>
              <a:t>make</a:t>
            </a:r>
            <a:r>
              <a:rPr lang="es-MX" dirty="0" smtClean="0"/>
              <a:t>.</a:t>
            </a:r>
          </a:p>
          <a:p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example</a:t>
            </a:r>
            <a:r>
              <a:rPr lang="es-MX" dirty="0" smtClean="0"/>
              <a:t>:</a:t>
            </a:r>
          </a:p>
          <a:p>
            <a:r>
              <a:rPr lang="es-MX" sz="1200" dirty="0" smtClean="0">
                <a:solidFill>
                  <a:srgbClr val="FF0000"/>
                </a:solidFill>
              </a:rPr>
              <a:t>HUMANS                                                                                  ANIMALS</a:t>
            </a:r>
            <a:endParaRPr lang="es-MX" sz="1200" dirty="0">
              <a:solidFill>
                <a:srgbClr val="FF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57054"/>
            <a:ext cx="3096344" cy="1815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76" y="3157054"/>
            <a:ext cx="3024336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7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/>
          <a:lstStyle/>
          <a:p>
            <a:r>
              <a:rPr lang="es-MX" dirty="0" smtClean="0"/>
              <a:t> Global </a:t>
            </a:r>
            <a:r>
              <a:rPr lang="es-MX" dirty="0" err="1" smtClean="0"/>
              <a:t>Warming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increase</a:t>
            </a:r>
            <a:r>
              <a:rPr lang="es-MX" dirty="0" smtClean="0"/>
              <a:t> of </a:t>
            </a:r>
            <a:r>
              <a:rPr lang="es-MX" dirty="0" err="1" smtClean="0"/>
              <a:t>Earth</a:t>
            </a:r>
            <a:r>
              <a:rPr lang="es-MX" dirty="0" smtClean="0"/>
              <a:t> </a:t>
            </a:r>
            <a:r>
              <a:rPr lang="es-MX" dirty="0" err="1" smtClean="0"/>
              <a:t>average</a:t>
            </a:r>
            <a:r>
              <a:rPr lang="es-MX" dirty="0" smtClean="0"/>
              <a:t> </a:t>
            </a:r>
            <a:r>
              <a:rPr lang="es-MX" dirty="0" err="1" smtClean="0"/>
              <a:t>surface</a:t>
            </a:r>
            <a:r>
              <a:rPr lang="es-MX" dirty="0" smtClean="0"/>
              <a:t> </a:t>
            </a:r>
            <a:r>
              <a:rPr lang="es-MX" dirty="0" err="1" smtClean="0"/>
              <a:t>temperature</a:t>
            </a:r>
            <a:r>
              <a:rPr lang="es-MX" dirty="0" smtClean="0"/>
              <a:t> </a:t>
            </a:r>
            <a:r>
              <a:rPr lang="es-MX" dirty="0" err="1" smtClean="0"/>
              <a:t>due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effect</a:t>
            </a:r>
            <a:r>
              <a:rPr lang="es-MX" dirty="0" smtClean="0"/>
              <a:t> </a:t>
            </a:r>
            <a:r>
              <a:rPr lang="es-MX" dirty="0" err="1" smtClean="0"/>
              <a:t>greenhouse</a:t>
            </a:r>
            <a:r>
              <a:rPr lang="es-MX" dirty="0" smtClean="0"/>
              <a:t> </a:t>
            </a:r>
            <a:r>
              <a:rPr lang="es-MX" dirty="0" err="1" smtClean="0"/>
              <a:t>gasses</a:t>
            </a:r>
            <a:r>
              <a:rPr lang="es-MX" dirty="0" smtClean="0"/>
              <a:t> </a:t>
            </a:r>
            <a:r>
              <a:rPr lang="es-MX" dirty="0" err="1" smtClean="0"/>
              <a:t>trapping</a:t>
            </a:r>
            <a:r>
              <a:rPr lang="es-MX" dirty="0" smtClean="0"/>
              <a:t> </a:t>
            </a:r>
            <a:r>
              <a:rPr lang="es-MX" dirty="0" err="1" smtClean="0"/>
              <a:t>heat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482453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10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Photo</a:t>
            </a:r>
            <a:r>
              <a:rPr lang="es-MX" dirty="0" smtClean="0"/>
              <a:t> #1</a:t>
            </a:r>
            <a:endParaRPr lang="es-MX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40" y="1100138"/>
            <a:ext cx="4815945" cy="3579812"/>
          </a:xfrm>
        </p:spPr>
      </p:pic>
    </p:spTree>
    <p:extLst>
      <p:ext uri="{BB962C8B-B14F-4D97-AF65-F5344CB8AC3E}">
        <p14:creationId xmlns:p14="http://schemas.microsoft.com/office/powerpoint/2010/main" val="339130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Video  #1</a:t>
            </a:r>
            <a:endParaRPr lang="es-MX" dirty="0"/>
          </a:p>
        </p:txBody>
      </p:sp>
      <p:pic>
        <p:nvPicPr>
          <p:cNvPr id="4" name="IMG_1965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2987825" y="548679"/>
            <a:ext cx="4032445" cy="4176464"/>
          </a:xfrm>
        </p:spPr>
      </p:pic>
    </p:spTree>
    <p:extLst>
      <p:ext uri="{BB962C8B-B14F-4D97-AF65-F5344CB8AC3E}">
        <p14:creationId xmlns:p14="http://schemas.microsoft.com/office/powerpoint/2010/main" val="120797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692696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rgbClr val="00FF00"/>
                </a:solidFill>
              </a:rPr>
              <a:t>Causes and </a:t>
            </a:r>
            <a:r>
              <a:rPr lang="es-MX" dirty="0" err="1" smtClean="0">
                <a:solidFill>
                  <a:srgbClr val="00FF00"/>
                </a:solidFill>
              </a:rPr>
              <a:t>Consecuences</a:t>
            </a:r>
            <a:endParaRPr lang="es-MX" dirty="0">
              <a:solidFill>
                <a:srgbClr val="00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548680"/>
            <a:ext cx="7520940" cy="4131797"/>
          </a:xfrm>
        </p:spPr>
        <p:txBody>
          <a:bodyPr/>
          <a:lstStyle/>
          <a:p>
            <a:r>
              <a:rPr lang="es-MX" dirty="0" smtClean="0"/>
              <a:t>Green gas </a:t>
            </a:r>
            <a:r>
              <a:rPr lang="es-MX" dirty="0" err="1" smtClean="0"/>
              <a:t>emission</a:t>
            </a:r>
            <a:r>
              <a:rPr lang="es-MX" dirty="0" smtClean="0"/>
              <a:t>: </a:t>
            </a:r>
          </a:p>
          <a:p>
            <a:r>
              <a:rPr lang="es-MX" dirty="0" smtClean="0">
                <a:solidFill>
                  <a:srgbClr val="FF0000"/>
                </a:solidFill>
              </a:rPr>
              <a:t>Cause: </a:t>
            </a:r>
            <a:r>
              <a:rPr lang="es-MX" dirty="0" err="1" smtClean="0"/>
              <a:t>Burning</a:t>
            </a:r>
            <a:r>
              <a:rPr lang="es-MX" dirty="0" smtClean="0"/>
              <a:t> of </a:t>
            </a:r>
            <a:r>
              <a:rPr lang="es-MX" dirty="0" err="1" smtClean="0"/>
              <a:t>fossil</a:t>
            </a:r>
            <a:r>
              <a:rPr lang="es-MX" dirty="0" smtClean="0"/>
              <a:t> </a:t>
            </a:r>
            <a:r>
              <a:rPr lang="es-MX" dirty="0" err="1" smtClean="0"/>
              <a:t>fuels</a:t>
            </a:r>
            <a:r>
              <a:rPr lang="es-MX" dirty="0" smtClean="0"/>
              <a:t> in cars, </a:t>
            </a:r>
            <a:r>
              <a:rPr lang="es-MX" dirty="0" err="1" smtClean="0"/>
              <a:t>factories</a:t>
            </a:r>
            <a:r>
              <a:rPr lang="es-MX" dirty="0" smtClean="0"/>
              <a:t>, and </a:t>
            </a:r>
            <a:r>
              <a:rPr lang="es-MX" dirty="0" err="1" smtClean="0"/>
              <a:t>electricity</a:t>
            </a:r>
            <a:r>
              <a:rPr lang="es-MX" dirty="0" smtClean="0"/>
              <a:t> </a:t>
            </a:r>
            <a:r>
              <a:rPr lang="es-MX" dirty="0" err="1" smtClean="0"/>
              <a:t>production</a:t>
            </a:r>
            <a:r>
              <a:rPr lang="es-MX" dirty="0" smtClean="0"/>
              <a:t>.</a:t>
            </a:r>
          </a:p>
          <a:p>
            <a:r>
              <a:rPr lang="es-MX" dirty="0" err="1" smtClean="0">
                <a:solidFill>
                  <a:srgbClr val="FF0000"/>
                </a:solidFill>
              </a:rPr>
              <a:t>Consecuence</a:t>
            </a:r>
            <a:r>
              <a:rPr lang="es-MX" dirty="0" smtClean="0">
                <a:solidFill>
                  <a:srgbClr val="FF0000"/>
                </a:solidFill>
              </a:rPr>
              <a:t>: </a:t>
            </a:r>
            <a:r>
              <a:rPr lang="es-MX" dirty="0" err="1" smtClean="0"/>
              <a:t>Contamination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city</a:t>
            </a:r>
            <a:r>
              <a:rPr lang="es-MX" dirty="0" smtClean="0"/>
              <a:t>, </a:t>
            </a:r>
            <a:r>
              <a:rPr lang="es-MX" dirty="0" err="1" smtClean="0"/>
              <a:t>farms</a:t>
            </a:r>
            <a:r>
              <a:rPr lang="es-MX" dirty="0" smtClean="0"/>
              <a:t> and </a:t>
            </a:r>
            <a:r>
              <a:rPr lang="es-MX" dirty="0" err="1" smtClean="0"/>
              <a:t>towns</a:t>
            </a:r>
            <a:r>
              <a:rPr lang="es-MX" dirty="0"/>
              <a:t>.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4536" y="1866104"/>
            <a:ext cx="3024336" cy="269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Photo</a:t>
            </a:r>
            <a:r>
              <a:rPr lang="es-MX" dirty="0" smtClean="0"/>
              <a:t> #2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6301" y="1058235"/>
            <a:ext cx="3758638" cy="3603625"/>
          </a:xfrm>
        </p:spPr>
      </p:pic>
    </p:spTree>
    <p:extLst>
      <p:ext uri="{BB962C8B-B14F-4D97-AF65-F5344CB8AC3E}">
        <p14:creationId xmlns:p14="http://schemas.microsoft.com/office/powerpoint/2010/main" val="351341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Elements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err="1"/>
              <a:t>C</a:t>
            </a:r>
            <a:r>
              <a:rPr lang="es-MX" dirty="0" err="1" smtClean="0"/>
              <a:t>arbon</a:t>
            </a:r>
            <a:r>
              <a:rPr lang="es-MX" dirty="0" smtClean="0"/>
              <a:t> </a:t>
            </a:r>
            <a:r>
              <a:rPr lang="es-MX" dirty="0" err="1" smtClean="0"/>
              <a:t>dioxide</a:t>
            </a:r>
            <a:r>
              <a:rPr lang="es-MX" dirty="0" smtClean="0"/>
              <a:t> </a:t>
            </a:r>
            <a:r>
              <a:rPr lang="es-MX" dirty="0"/>
              <a:t>(CO2) </a:t>
            </a:r>
            <a:r>
              <a:rPr lang="es-MX" dirty="0" err="1" smtClean="0"/>
              <a:t>exsist</a:t>
            </a:r>
            <a:r>
              <a:rPr lang="es-MX" dirty="0" smtClean="0"/>
              <a:t> </a:t>
            </a:r>
            <a:r>
              <a:rPr lang="es-MX" dirty="0" err="1" smtClean="0"/>
              <a:t>thanks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fossil</a:t>
            </a:r>
            <a:r>
              <a:rPr lang="es-MX" dirty="0" smtClean="0"/>
              <a:t> fuel </a:t>
            </a:r>
            <a:r>
              <a:rPr lang="es-MX" dirty="0" err="1" smtClean="0"/>
              <a:t>burning</a:t>
            </a:r>
            <a:r>
              <a:rPr lang="es-MX" dirty="0" smtClean="0"/>
              <a:t> and </a:t>
            </a:r>
            <a:r>
              <a:rPr lang="es-MX" dirty="0" err="1" smtClean="0"/>
              <a:t>deforestataion</a:t>
            </a:r>
            <a:r>
              <a:rPr lang="es-MX" dirty="0" smtClean="0"/>
              <a:t>. </a:t>
            </a:r>
          </a:p>
          <a:p>
            <a:pPr marL="0" indent="0">
              <a:buNone/>
            </a:pPr>
            <a:r>
              <a:rPr lang="es-MX" dirty="0" err="1" smtClean="0"/>
              <a:t>Methane</a:t>
            </a:r>
            <a:r>
              <a:rPr lang="es-MX" dirty="0" smtClean="0"/>
              <a:t> (CH4) </a:t>
            </a:r>
            <a:r>
              <a:rPr lang="es-MX" dirty="0" err="1" smtClean="0"/>
              <a:t>sourcerice</a:t>
            </a:r>
            <a:r>
              <a:rPr lang="es-MX" dirty="0" smtClean="0"/>
              <a:t> </a:t>
            </a:r>
            <a:r>
              <a:rPr lang="es-MX" dirty="0" err="1" smtClean="0"/>
              <a:t>cultivation</a:t>
            </a:r>
            <a:r>
              <a:rPr lang="es-MX" dirty="0" smtClean="0"/>
              <a:t> ,</a:t>
            </a:r>
            <a:r>
              <a:rPr lang="es-MX" dirty="0" err="1" smtClean="0"/>
              <a:t>cattle</a:t>
            </a:r>
            <a:r>
              <a:rPr lang="es-MX" dirty="0"/>
              <a:t> </a:t>
            </a:r>
            <a:r>
              <a:rPr lang="es-MX" dirty="0" smtClean="0"/>
              <a:t>i </a:t>
            </a:r>
            <a:r>
              <a:rPr lang="es-MX" dirty="0" err="1" smtClean="0"/>
              <a:t>sheep</a:t>
            </a:r>
            <a:r>
              <a:rPr lang="es-MX" dirty="0" smtClean="0"/>
              <a:t> </a:t>
            </a:r>
            <a:r>
              <a:rPr lang="es-MX" dirty="0" err="1" smtClean="0"/>
              <a:t>ranching</a:t>
            </a:r>
            <a:r>
              <a:rPr lang="es-MX" dirty="0" smtClean="0"/>
              <a:t>, </a:t>
            </a:r>
            <a:r>
              <a:rPr lang="es-MX" dirty="0" err="1" smtClean="0"/>
              <a:t>decay</a:t>
            </a:r>
            <a:r>
              <a:rPr lang="es-MX" dirty="0" smtClean="0"/>
              <a:t> </a:t>
            </a:r>
            <a:r>
              <a:rPr lang="es-MX" dirty="0" err="1" smtClean="0"/>
              <a:t>from</a:t>
            </a:r>
            <a:r>
              <a:rPr lang="es-MX" dirty="0" smtClean="0"/>
              <a:t> </a:t>
            </a:r>
            <a:r>
              <a:rPr lang="es-MX" dirty="0" err="1" smtClean="0"/>
              <a:t>landfills</a:t>
            </a:r>
            <a:r>
              <a:rPr lang="es-MX" dirty="0" smtClean="0"/>
              <a:t> and </a:t>
            </a:r>
            <a:r>
              <a:rPr lang="es-MX" dirty="0" err="1" smtClean="0"/>
              <a:t>minning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r>
              <a:rPr lang="es-MX" dirty="0" err="1" smtClean="0"/>
              <a:t>Water</a:t>
            </a:r>
            <a:r>
              <a:rPr lang="es-MX" dirty="0" smtClean="0"/>
              <a:t> vapor (h2O)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most</a:t>
            </a:r>
            <a:r>
              <a:rPr lang="es-MX" dirty="0" smtClean="0"/>
              <a:t> </a:t>
            </a:r>
            <a:r>
              <a:rPr lang="es-MX" dirty="0" err="1" smtClean="0"/>
              <a:t>important</a:t>
            </a:r>
            <a:r>
              <a:rPr lang="es-MX" dirty="0" smtClean="0"/>
              <a:t> </a:t>
            </a:r>
            <a:r>
              <a:rPr lang="es-MX" dirty="0" err="1" smtClean="0"/>
              <a:t>greenhouse</a:t>
            </a:r>
            <a:r>
              <a:rPr lang="es-MX" dirty="0" smtClean="0"/>
              <a:t> gas!!!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372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936104"/>
          </a:xfrm>
        </p:spPr>
        <p:txBody>
          <a:bodyPr/>
          <a:lstStyle/>
          <a:p>
            <a:r>
              <a:rPr lang="es-MX" dirty="0" smtClean="0"/>
              <a:t>Video #2</a:t>
            </a:r>
            <a:endParaRPr lang="es-MX" dirty="0"/>
          </a:p>
        </p:txBody>
      </p:sp>
      <p:pic>
        <p:nvPicPr>
          <p:cNvPr id="4" name="IMG_1274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3168575" y="727971"/>
            <a:ext cx="4391025" cy="4176464"/>
          </a:xfrm>
        </p:spPr>
      </p:pic>
    </p:spTree>
    <p:extLst>
      <p:ext uri="{BB962C8B-B14F-4D97-AF65-F5344CB8AC3E}">
        <p14:creationId xmlns:p14="http://schemas.microsoft.com/office/powerpoint/2010/main" val="3726414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204</TotalTime>
  <Words>315</Words>
  <Application>Microsoft Office PowerPoint</Application>
  <PresentationFormat>On-screen Show (4:3)</PresentationFormat>
  <Paragraphs>49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Ángulos</vt:lpstr>
      <vt:lpstr>20 20 Project</vt:lpstr>
      <vt:lpstr>Greenhouse effect</vt:lpstr>
      <vt:lpstr> Global Warming</vt:lpstr>
      <vt:lpstr>Photo #1</vt:lpstr>
      <vt:lpstr>Video  #1</vt:lpstr>
      <vt:lpstr>Causes and Consecuences</vt:lpstr>
      <vt:lpstr>Photo #2</vt:lpstr>
      <vt:lpstr>Elements</vt:lpstr>
      <vt:lpstr>Video #2</vt:lpstr>
      <vt:lpstr>Proof of global warming</vt:lpstr>
      <vt:lpstr>Photo #3</vt:lpstr>
      <vt:lpstr>Effects of global warming due to the unbalance of greenhouse gasses</vt:lpstr>
      <vt:lpstr>Cause that encrease gasses to the atmosphere</vt:lpstr>
      <vt:lpstr>Photo #4</vt:lpstr>
      <vt:lpstr>1 more bad photo </vt:lpstr>
      <vt:lpstr>AND ALSO 1 MORE GOOD </vt:lpstr>
      <vt:lpstr>More photos</vt:lpstr>
      <vt:lpstr>MANY MORE GOOD</vt:lpstr>
      <vt:lpstr>Thanks!!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20 Project</dc:title>
  <dc:creator>LORENA IBARRA</dc:creator>
  <cp:lastModifiedBy>Flor Nelly del Carmen Carrillo Torres</cp:lastModifiedBy>
  <cp:revision>23</cp:revision>
  <dcterms:created xsi:type="dcterms:W3CDTF">2013-11-05T19:41:01Z</dcterms:created>
  <dcterms:modified xsi:type="dcterms:W3CDTF">2013-12-02T18:05:38Z</dcterms:modified>
</cp:coreProperties>
</file>