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D44C4-2CB1-449A-B3A5-D8B2E941A364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1DF20-4EA8-4C1A-A450-2CF01F8EE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8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F20-4EA8-4C1A-A450-2CF01F8EE1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5A7013-EAAD-4B04-8726-1A1590DE7291}" type="datetimeFigureOut">
              <a:rPr lang="es-MX" smtClean="0"/>
              <a:t>28/11/2013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C63975C-86E9-4C10-853E-F6393E9DE84F}" type="slidenum">
              <a:rPr lang="es-MX" smtClean="0"/>
              <a:t>‹#›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7013-EAAD-4B04-8726-1A1590DE7291}" type="datetimeFigureOut">
              <a:rPr lang="es-MX" smtClean="0"/>
              <a:t>28/11/2013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975C-86E9-4C10-853E-F6393E9DE84F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7013-EAAD-4B04-8726-1A1590DE7291}" type="datetimeFigureOut">
              <a:rPr lang="es-MX" smtClean="0"/>
              <a:t>28/11/2013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975C-86E9-4C10-853E-F6393E9DE84F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7013-EAAD-4B04-8726-1A1590DE7291}" type="datetimeFigureOut">
              <a:rPr lang="es-MX" smtClean="0"/>
              <a:t>28/11/2013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975C-86E9-4C10-853E-F6393E9DE84F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7013-EAAD-4B04-8726-1A1590DE7291}" type="datetimeFigureOut">
              <a:rPr lang="es-MX" smtClean="0"/>
              <a:t>28/11/2013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975C-86E9-4C10-853E-F6393E9DE84F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7013-EAAD-4B04-8726-1A1590DE7291}" type="datetimeFigureOut">
              <a:rPr lang="es-MX" smtClean="0"/>
              <a:t>28/11/2013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975C-86E9-4C10-853E-F6393E9DE84F}" type="slidenum">
              <a:rPr lang="es-MX" smtClean="0"/>
              <a:t>‹#›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7013-EAAD-4B04-8726-1A1590DE7291}" type="datetimeFigureOut">
              <a:rPr lang="es-MX" smtClean="0"/>
              <a:t>28/11/2013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975C-86E9-4C10-853E-F6393E9DE84F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7013-EAAD-4B04-8726-1A1590DE7291}" type="datetimeFigureOut">
              <a:rPr lang="es-MX" smtClean="0"/>
              <a:t>28/11/2013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975C-86E9-4C10-853E-F6393E9DE84F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7013-EAAD-4B04-8726-1A1590DE7291}" type="datetimeFigureOut">
              <a:rPr lang="es-MX" smtClean="0"/>
              <a:t>28/11/2013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975C-86E9-4C10-853E-F6393E9DE84F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7013-EAAD-4B04-8726-1A1590DE7291}" type="datetimeFigureOut">
              <a:rPr lang="es-MX" smtClean="0"/>
              <a:t>28/11/2013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975C-86E9-4C10-853E-F6393E9DE84F}" type="slidenum">
              <a:rPr lang="es-MX" smtClean="0"/>
              <a:t>‹#›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7013-EAAD-4B04-8726-1A1590DE7291}" type="datetimeFigureOut">
              <a:rPr lang="es-MX" smtClean="0"/>
              <a:t>28/11/2013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975C-86E9-4C10-853E-F6393E9DE84F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A5A7013-EAAD-4B04-8726-1A1590DE7291}" type="datetimeFigureOut">
              <a:rPr lang="es-MX" smtClean="0"/>
              <a:t>28/11/2013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C63975C-86E9-4C10-853E-F6393E9DE84F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Social</a:t>
            </a:r>
            <a:br>
              <a:rPr lang="es-MX" dirty="0" smtClean="0"/>
            </a:br>
            <a:r>
              <a:rPr lang="en-US" dirty="0" smtClean="0"/>
              <a:t>Studies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smtClean="0"/>
              <a:t>20/20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BY: </a:t>
            </a:r>
            <a:r>
              <a:rPr lang="es-MX" dirty="0" err="1" smtClean="0"/>
              <a:t>Lizete</a:t>
            </a:r>
            <a:r>
              <a:rPr lang="es-MX" dirty="0" smtClean="0"/>
              <a:t> </a:t>
            </a:r>
            <a:r>
              <a:rPr lang="es-MX" dirty="0"/>
              <a:t>G</a:t>
            </a:r>
            <a:r>
              <a:rPr lang="es-MX" dirty="0" smtClean="0"/>
              <a:t>onzales, Lorenza </a:t>
            </a:r>
            <a:r>
              <a:rPr lang="en-US" dirty="0" smtClean="0"/>
              <a:t>McMullen</a:t>
            </a:r>
            <a:r>
              <a:rPr lang="es-MX" dirty="0" smtClean="0"/>
              <a:t> </a:t>
            </a:r>
            <a:r>
              <a:rPr lang="es-MX" dirty="0"/>
              <a:t>,</a:t>
            </a:r>
            <a:r>
              <a:rPr lang="es-MX" dirty="0" smtClean="0"/>
              <a:t> Selma Sánchez and Gonzalo López.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332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MX" sz="4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Light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 err="1" smtClean="0">
                <a:latin typeface="Amienne" panose="04000508060000020003" pitchFamily="82" charset="0"/>
              </a:rPr>
              <a:t>We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waste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alot</a:t>
            </a:r>
            <a:r>
              <a:rPr lang="es-MX" sz="3200" dirty="0" smtClean="0">
                <a:latin typeface="Amienne" panose="04000508060000020003" pitchFamily="82" charset="0"/>
              </a:rPr>
              <a:t> of light  </a:t>
            </a:r>
            <a:r>
              <a:rPr lang="es-MX" sz="3200" dirty="0" err="1" smtClean="0">
                <a:latin typeface="Amienne" panose="04000508060000020003" pitchFamily="82" charset="0"/>
              </a:rPr>
              <a:t>every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day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sometimes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when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we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go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out</a:t>
            </a:r>
            <a:r>
              <a:rPr lang="es-MX" sz="3200" dirty="0" smtClean="0">
                <a:latin typeface="Amienne" panose="04000508060000020003" pitchFamily="82" charset="0"/>
              </a:rPr>
              <a:t> of home </a:t>
            </a:r>
            <a:r>
              <a:rPr lang="es-MX" sz="3200" dirty="0" err="1" smtClean="0">
                <a:latin typeface="Amienne" panose="04000508060000020003" pitchFamily="82" charset="0"/>
              </a:rPr>
              <a:t>we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leave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lights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on</a:t>
            </a:r>
            <a:r>
              <a:rPr lang="es-MX" sz="3200" dirty="0" smtClean="0">
                <a:latin typeface="Amienne" panose="04000508060000020003" pitchFamily="82" charset="0"/>
              </a:rPr>
              <a:t>.</a:t>
            </a:r>
            <a:endParaRPr lang="es-MX" sz="3200" dirty="0">
              <a:latin typeface="Amienne" panose="04000508060000020003" pitchFamily="82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69781"/>
            <a:ext cx="1872208" cy="235409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29000"/>
            <a:ext cx="1850690" cy="24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Reduce Light</a:t>
            </a:r>
            <a:endParaRPr lang="es-MX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11079" y="2348880"/>
            <a:ext cx="6777317" cy="3508977"/>
          </a:xfrm>
        </p:spPr>
        <p:txBody>
          <a:bodyPr>
            <a:normAutofit/>
          </a:bodyPr>
          <a:lstStyle/>
          <a:p>
            <a:r>
              <a:rPr lang="es-MX" sz="3200" dirty="0" err="1" smtClean="0">
                <a:latin typeface="Amienne" panose="04000508060000020003" pitchFamily="82" charset="0"/>
              </a:rPr>
              <a:t>With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this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buld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we</a:t>
            </a:r>
            <a:r>
              <a:rPr lang="es-MX" sz="3200" dirty="0" smtClean="0">
                <a:latin typeface="Amienne" panose="04000508060000020003" pitchFamily="82" charset="0"/>
              </a:rPr>
              <a:t> can reduce </a:t>
            </a:r>
            <a:r>
              <a:rPr lang="es-MX" sz="3200" dirty="0" err="1" smtClean="0">
                <a:latin typeface="Amienne" panose="04000508060000020003" pitchFamily="82" charset="0"/>
              </a:rPr>
              <a:t>the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waste</a:t>
            </a:r>
            <a:r>
              <a:rPr lang="es-MX" sz="3200" dirty="0" smtClean="0">
                <a:latin typeface="Amienne" panose="04000508060000020003" pitchFamily="82" charset="0"/>
              </a:rPr>
              <a:t> of light </a:t>
            </a:r>
            <a:r>
              <a:rPr lang="es-MX" sz="3200" dirty="0" err="1" smtClean="0">
                <a:latin typeface="Amienne" panose="04000508060000020003" pitchFamily="82" charset="0"/>
              </a:rPr>
              <a:t>or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opening</a:t>
            </a:r>
            <a:r>
              <a:rPr lang="es-MX" sz="3200" dirty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curtains</a:t>
            </a:r>
            <a:r>
              <a:rPr lang="es-MX" sz="3200" dirty="0" smtClean="0">
                <a:latin typeface="Amienne" panose="04000508060000020003" pitchFamily="82" charset="0"/>
              </a:rPr>
              <a:t>.</a:t>
            </a:r>
            <a:endParaRPr lang="es-MX" sz="3200" dirty="0">
              <a:latin typeface="Amienne" panose="04000508060000020003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2" b="22670"/>
          <a:stretch/>
        </p:blipFill>
        <p:spPr>
          <a:xfrm>
            <a:off x="942225" y="4189457"/>
            <a:ext cx="2160240" cy="152400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78894"/>
            <a:ext cx="1901180" cy="25451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0"/>
          <a:stretch/>
        </p:blipFill>
        <p:spPr bwMode="auto">
          <a:xfrm>
            <a:off x="5508104" y="3944372"/>
            <a:ext cx="279915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977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WATER</a:t>
            </a:r>
            <a:endParaRPr lang="es-MX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err="1" smtClean="0">
                <a:latin typeface="Amienne" panose="04000508060000020003" pitchFamily="82" charset="0"/>
              </a:rPr>
              <a:t>We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waste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alot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or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water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washing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your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hands</a:t>
            </a:r>
            <a:r>
              <a:rPr lang="es-MX" sz="2800" dirty="0" smtClean="0">
                <a:latin typeface="Amienne" panose="04000508060000020003" pitchFamily="82" charset="0"/>
              </a:rPr>
              <a:t> , </a:t>
            </a:r>
            <a:r>
              <a:rPr lang="es-MX" sz="2800" dirty="0" err="1" smtClean="0">
                <a:latin typeface="Amienne" panose="04000508060000020003" pitchFamily="82" charset="0"/>
              </a:rPr>
              <a:t>shawering</a:t>
            </a:r>
            <a:r>
              <a:rPr lang="es-MX" sz="2800" dirty="0" smtClean="0">
                <a:latin typeface="Amienne" panose="04000508060000020003" pitchFamily="82" charset="0"/>
              </a:rPr>
              <a:t> and </a:t>
            </a:r>
            <a:r>
              <a:rPr lang="es-MX" sz="2800" dirty="0" err="1" smtClean="0">
                <a:latin typeface="Amienne" panose="04000508060000020003" pitchFamily="82" charset="0"/>
              </a:rPr>
              <a:t>leting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the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water</a:t>
            </a:r>
            <a:r>
              <a:rPr lang="es-MX" sz="2800" dirty="0" smtClean="0">
                <a:latin typeface="Amienne" panose="04000508060000020003" pitchFamily="82" charset="0"/>
              </a:rPr>
              <a:t>  </a:t>
            </a:r>
            <a:r>
              <a:rPr lang="es-MX" sz="2800" dirty="0" err="1" smtClean="0">
                <a:latin typeface="Amienne" panose="04000508060000020003" pitchFamily="82" charset="0"/>
              </a:rPr>
              <a:t>fall</a:t>
            </a:r>
            <a:r>
              <a:rPr lang="es-MX" sz="2800" dirty="0" smtClean="0">
                <a:latin typeface="Amienne" panose="04000508060000020003" pitchFamily="82" charset="0"/>
              </a:rPr>
              <a:t>.</a:t>
            </a:r>
            <a:endParaRPr lang="es-MX" sz="2800" dirty="0">
              <a:latin typeface="Amienne" panose="04000508060000020003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57952"/>
            <a:ext cx="2151564" cy="288032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89767"/>
            <a:ext cx="1828830" cy="288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57952"/>
            <a:ext cx="2431529" cy="31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58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CARS</a:t>
            </a:r>
            <a:endParaRPr lang="es-MX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err="1" smtClean="0">
                <a:latin typeface="Amienne" panose="04000508060000020003" pitchFamily="82" charset="0"/>
              </a:rPr>
              <a:t>With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the</a:t>
            </a:r>
            <a:r>
              <a:rPr lang="es-MX" sz="2800" dirty="0" smtClean="0">
                <a:latin typeface="Amienne" panose="04000508060000020003" pitchFamily="82" charset="0"/>
              </a:rPr>
              <a:t> cars </a:t>
            </a:r>
            <a:r>
              <a:rPr lang="es-MX" sz="2800" dirty="0" err="1" smtClean="0">
                <a:latin typeface="Amienne" panose="04000508060000020003" pitchFamily="82" charset="0"/>
              </a:rPr>
              <a:t>we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n-US" sz="2800" dirty="0" smtClean="0">
                <a:latin typeface="Amienne" panose="04000508060000020003" pitchFamily="82" charset="0"/>
              </a:rPr>
              <a:t>pollute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the</a:t>
            </a:r>
            <a:r>
              <a:rPr lang="es-MX" sz="2800" dirty="0" smtClean="0">
                <a:latin typeface="Amienne" panose="04000508060000020003" pitchFamily="82" charset="0"/>
              </a:rPr>
              <a:t> air </a:t>
            </a:r>
            <a:r>
              <a:rPr lang="es-MX" sz="2800" dirty="0" err="1" smtClean="0">
                <a:latin typeface="Amienne" panose="04000508060000020003" pitchFamily="82" charset="0"/>
              </a:rPr>
              <a:t>alot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because</a:t>
            </a:r>
            <a:r>
              <a:rPr lang="es-MX" sz="2800" dirty="0" smtClean="0">
                <a:latin typeface="Amienne" panose="04000508060000020003" pitchFamily="82" charset="0"/>
              </a:rPr>
              <a:t> of </a:t>
            </a:r>
            <a:r>
              <a:rPr lang="es-MX" sz="2800" dirty="0" err="1" smtClean="0">
                <a:latin typeface="Amienne" panose="04000508060000020003" pitchFamily="82" charset="0"/>
              </a:rPr>
              <a:t>the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smoke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that</a:t>
            </a:r>
            <a:r>
              <a:rPr lang="es-MX" sz="2800" dirty="0" smtClean="0">
                <a:latin typeface="Amienne" panose="04000508060000020003" pitchFamily="82" charset="0"/>
              </a:rPr>
              <a:t> cars produce.</a:t>
            </a:r>
          </a:p>
          <a:p>
            <a:r>
              <a:rPr lang="es-MX" sz="2800" dirty="0" err="1" smtClean="0">
                <a:latin typeface="Amienne" panose="04000508060000020003" pitchFamily="82" charset="0"/>
              </a:rPr>
              <a:t>The</a:t>
            </a:r>
            <a:r>
              <a:rPr lang="es-MX" sz="2800" dirty="0" smtClean="0">
                <a:latin typeface="Amienne" panose="04000508060000020003" pitchFamily="82" charset="0"/>
              </a:rPr>
              <a:t> new cars </a:t>
            </a:r>
            <a:r>
              <a:rPr lang="es-MX" sz="2800" dirty="0" err="1" smtClean="0">
                <a:latin typeface="Amienne" panose="04000508060000020003" pitchFamily="82" charset="0"/>
              </a:rPr>
              <a:t>pollute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less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than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the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old</a:t>
            </a:r>
            <a:r>
              <a:rPr lang="es-MX" sz="2800" dirty="0" smtClean="0">
                <a:latin typeface="Amienne" panose="04000508060000020003" pitchFamily="82" charset="0"/>
              </a:rPr>
              <a:t> </a:t>
            </a:r>
            <a:r>
              <a:rPr lang="es-MX" sz="2800" dirty="0" err="1" smtClean="0">
                <a:latin typeface="Amienne" panose="04000508060000020003" pitchFamily="82" charset="0"/>
              </a:rPr>
              <a:t>ones</a:t>
            </a:r>
            <a:r>
              <a:rPr lang="es-MX" sz="2800" dirty="0" smtClean="0">
                <a:latin typeface="Amienne" panose="04000508060000020003" pitchFamily="82" charset="0"/>
              </a:rPr>
              <a:t>.</a:t>
            </a:r>
            <a:endParaRPr lang="es-MX" sz="2800" dirty="0">
              <a:latin typeface="Amienne" panose="04000508060000020003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30014"/>
            <a:ext cx="2339826" cy="223224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69972"/>
            <a:ext cx="1757164" cy="23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952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TREES</a:t>
            </a:r>
            <a:endParaRPr lang="es-MX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 err="1" smtClean="0">
                <a:latin typeface="Amienne" panose="04000508060000020003" pitchFamily="82" charset="0"/>
              </a:rPr>
              <a:t>The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trees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help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to</a:t>
            </a:r>
            <a:r>
              <a:rPr lang="es-MX" sz="3200" dirty="0" smtClean="0">
                <a:latin typeface="Amienne" panose="04000508060000020003" pitchFamily="82" charset="0"/>
              </a:rPr>
              <a:t> reduce </a:t>
            </a:r>
            <a:r>
              <a:rPr lang="es-MX" sz="3200" dirty="0" err="1" smtClean="0">
                <a:latin typeface="Amienne" panose="04000508060000020003" pitchFamily="82" charset="0"/>
              </a:rPr>
              <a:t>the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smoke</a:t>
            </a:r>
            <a:r>
              <a:rPr lang="es-MX" sz="3200" dirty="0" smtClean="0">
                <a:latin typeface="Amienne" panose="04000508060000020003" pitchFamily="82" charset="0"/>
              </a:rPr>
              <a:t> and </a:t>
            </a:r>
            <a:r>
              <a:rPr lang="es-MX" sz="3200" dirty="0" err="1" smtClean="0">
                <a:latin typeface="Amienne" panose="04000508060000020003" pitchFamily="82" charset="0"/>
              </a:rPr>
              <a:t>turned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to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clean</a:t>
            </a:r>
            <a:r>
              <a:rPr lang="es-MX" sz="3200" dirty="0" smtClean="0">
                <a:latin typeface="Amienne" panose="04000508060000020003" pitchFamily="82" charset="0"/>
              </a:rPr>
              <a:t> air.</a:t>
            </a:r>
            <a:endParaRPr lang="es-MX" sz="3200" dirty="0">
              <a:latin typeface="Amienne" panose="04000508060000020003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65" y="3411409"/>
            <a:ext cx="3136354" cy="28803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6" y="3406326"/>
            <a:ext cx="4758384" cy="317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5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HOUSES</a:t>
            </a:r>
            <a:endParaRPr lang="es-MX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 err="1" smtClean="0">
                <a:latin typeface="Amienne" panose="04000508060000020003" pitchFamily="82" charset="0"/>
              </a:rPr>
              <a:t>But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we</a:t>
            </a:r>
            <a:r>
              <a:rPr lang="es-MX" sz="3200" dirty="0" smtClean="0">
                <a:latin typeface="Amienne" panose="04000508060000020003" pitchFamily="82" charset="0"/>
              </a:rPr>
              <a:t> are </a:t>
            </a:r>
            <a:r>
              <a:rPr lang="es-MX" sz="3200" dirty="0" err="1" smtClean="0">
                <a:latin typeface="Amienne" panose="04000508060000020003" pitchFamily="82" charset="0"/>
              </a:rPr>
              <a:t>finishing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with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the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trees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building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houses</a:t>
            </a:r>
            <a:r>
              <a:rPr lang="es-MX" sz="3200" dirty="0">
                <a:latin typeface="Amienne" panose="04000508060000020003" pitchFamily="82" charset="0"/>
              </a:rPr>
              <a:t>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39689"/>
            <a:ext cx="2189212" cy="293071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84868"/>
            <a:ext cx="242051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BICICLES</a:t>
            </a:r>
            <a:endParaRPr lang="es-MX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 err="1" smtClean="0">
                <a:latin typeface="Amienne" panose="04000508060000020003" pitchFamily="82" charset="0"/>
              </a:rPr>
              <a:t>We</a:t>
            </a:r>
            <a:r>
              <a:rPr lang="es-MX" sz="3200" dirty="0" smtClean="0">
                <a:latin typeface="Amienne" panose="04000508060000020003" pitchFamily="82" charset="0"/>
              </a:rPr>
              <a:t> can reduce </a:t>
            </a:r>
            <a:r>
              <a:rPr lang="es-MX" sz="3200" dirty="0" err="1" smtClean="0">
                <a:latin typeface="Amienne" panose="04000508060000020003" pitchFamily="82" charset="0"/>
              </a:rPr>
              <a:t>the</a:t>
            </a:r>
            <a:r>
              <a:rPr lang="es-MX" sz="3200" dirty="0" smtClean="0">
                <a:latin typeface="Amienne" panose="04000508060000020003" pitchFamily="82" charset="0"/>
              </a:rPr>
              <a:t> cars </a:t>
            </a:r>
            <a:r>
              <a:rPr lang="es-MX" sz="3200" dirty="0" err="1" smtClean="0">
                <a:latin typeface="Amienne" panose="04000508060000020003" pitchFamily="82" charset="0"/>
              </a:rPr>
              <a:t>by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using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bicicles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or</a:t>
            </a:r>
            <a:r>
              <a:rPr lang="es-MX" sz="3200" dirty="0" smtClean="0">
                <a:latin typeface="Amienne" panose="04000508060000020003" pitchFamily="82" charset="0"/>
              </a:rPr>
              <a:t> </a:t>
            </a:r>
            <a:r>
              <a:rPr lang="es-MX" sz="3200" dirty="0" err="1" smtClean="0">
                <a:latin typeface="Amienne" panose="04000508060000020003" pitchFamily="82" charset="0"/>
              </a:rPr>
              <a:t>walking</a:t>
            </a:r>
            <a:r>
              <a:rPr lang="es-MX" sz="3200" dirty="0" smtClean="0">
                <a:latin typeface="Amienne" panose="04000508060000020003" pitchFamily="82" charset="0"/>
              </a:rPr>
              <a:t>.</a:t>
            </a:r>
            <a:endParaRPr lang="es-MX" sz="3200" dirty="0">
              <a:latin typeface="Amienne" panose="04000508060000020003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68960"/>
            <a:ext cx="296681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137</TotalTime>
  <Words>132</Words>
  <Application>Microsoft Office PowerPoint</Application>
  <PresentationFormat>On-screen Show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 Social Studies project 20/20</vt:lpstr>
      <vt:lpstr>Light </vt:lpstr>
      <vt:lpstr>Reduce Light</vt:lpstr>
      <vt:lpstr>WATER</vt:lpstr>
      <vt:lpstr>CARS</vt:lpstr>
      <vt:lpstr>TREES</vt:lpstr>
      <vt:lpstr>HOUSES</vt:lpstr>
      <vt:lpstr>BICICLES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S.S</dc:title>
  <dc:creator>Chalos</dc:creator>
  <cp:lastModifiedBy>gil</cp:lastModifiedBy>
  <cp:revision>22</cp:revision>
  <dcterms:created xsi:type="dcterms:W3CDTF">2013-11-02T19:35:48Z</dcterms:created>
  <dcterms:modified xsi:type="dcterms:W3CDTF">2013-11-28T18:23:06Z</dcterms:modified>
</cp:coreProperties>
</file>