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1462" autoAdjust="0"/>
  </p:normalViewPr>
  <p:slideViewPr>
    <p:cSldViewPr snapToGrid="0" snapToObjects="1">
      <p:cViewPr varScale="1">
        <p:scale>
          <a:sx n="78" d="100"/>
          <a:sy n="7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5T03:09:40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6128 12560 7 0,'0'-64'3'0,"4"1"3"15,-4 52-3-15,3-5-2 16,1-5 0-16,-4 3-4 16,3-6 0-16,1-3-4 15,3 1 0-15</inkml:trace>
  <inkml:trace contextRef="#ctx0" brushRef="#br0" timeOffset="178.4175">5804 12430 10 0,'-43'37'5'0,"15"-2"3"0,24-28-6 15,1 1-2-15,-4 3 0 16,3-3 0-16,4-3 0 15,0-2-6-15,0-3 1 16,4-3-2-16,6-5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6BA41-8642-45DF-B0A2-7D646D34B0C7}" type="datetimeFigureOut">
              <a:rPr lang="es-MX" smtClean="0"/>
              <a:t>15/11/2013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CF2C-AF5D-482B-AF78-8FB25A22E8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1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CF2C-AF5D-482B-AF78-8FB25A22E8D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548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CF2C-AF5D-482B-AF78-8FB25A22E8D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02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RMD88DNaGk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SAVING THE WORLD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By:Andrea </a:t>
            </a:r>
            <a:r>
              <a:rPr lang="es-ES" dirty="0" smtClean="0"/>
              <a:t>Estrella, Nicolás Vásquez, José Mateo González, Erick Daniel Luna.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11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1988" y="1789499"/>
            <a:ext cx="2813061" cy="1935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79184" y="1885951"/>
            <a:ext cx="612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Do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buy</a:t>
            </a:r>
            <a:r>
              <a:rPr lang="es-MX" dirty="0" smtClean="0"/>
              <a:t> aerosol </a:t>
            </a:r>
            <a:r>
              <a:rPr lang="es-MX" dirty="0" err="1" smtClean="0"/>
              <a:t>cans</a:t>
            </a:r>
            <a:r>
              <a:rPr lang="es-MX" dirty="0" smtClean="0"/>
              <a:t>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contaminate</a:t>
            </a:r>
            <a:r>
              <a:rPr lang="es-MX" dirty="0" smtClean="0"/>
              <a:t> a </a:t>
            </a:r>
          </a:p>
          <a:p>
            <a:r>
              <a:rPr lang="es-MX" dirty="0" err="1" smtClean="0"/>
              <a:t>lot</a:t>
            </a:r>
            <a:endParaRPr lang="es-MX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0106" y="4374106"/>
            <a:ext cx="2483894" cy="248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93497" y="5014913"/>
            <a:ext cx="5724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Save</a:t>
            </a:r>
            <a:r>
              <a:rPr lang="es-MX" dirty="0" smtClean="0"/>
              <a:t>  </a:t>
            </a:r>
            <a:r>
              <a:rPr lang="es-MX" dirty="0" err="1" smtClean="0"/>
              <a:t>water</a:t>
            </a:r>
            <a:r>
              <a:rPr lang="es-MX" dirty="0" smtClean="0"/>
              <a:t>!!!!!!!!!!! And </a:t>
            </a:r>
            <a:r>
              <a:rPr lang="es-MX" dirty="0" err="1" smtClean="0"/>
              <a:t>close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water</a:t>
            </a:r>
            <a:r>
              <a:rPr lang="es-MX" dirty="0" smtClean="0"/>
              <a:t> </a:t>
            </a:r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endParaRPr lang="es-MX" dirty="0" smtClean="0"/>
          </a:p>
          <a:p>
            <a:r>
              <a:rPr lang="es-ES" dirty="0" smtClean="0"/>
              <a:t>Are </a:t>
            </a:r>
            <a:r>
              <a:rPr lang="es-ES" dirty="0" err="1" smtClean="0"/>
              <a:t>brushing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teeth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41125"/>
            <a:ext cx="2304288" cy="163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37617" y="829959"/>
            <a:ext cx="46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Do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burn</a:t>
            </a:r>
            <a:r>
              <a:rPr lang="es-MX" dirty="0" smtClean="0"/>
              <a:t> </a:t>
            </a:r>
            <a:r>
              <a:rPr lang="es-MX" dirty="0" err="1" smtClean="0"/>
              <a:t>garbage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fossil</a:t>
            </a:r>
            <a:r>
              <a:rPr lang="es-MX" dirty="0" smtClean="0"/>
              <a:t> </a:t>
            </a:r>
            <a:r>
              <a:rPr lang="es-MX" dirty="0" err="1" smtClean="0"/>
              <a:t>fuels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23" y="1461432"/>
            <a:ext cx="2356192" cy="1838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237617" y="2160434"/>
            <a:ext cx="474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Save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water</a:t>
            </a:r>
            <a:r>
              <a:rPr lang="es-ES" dirty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close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water</a:t>
            </a:r>
            <a:r>
              <a:rPr lang="es-ES" dirty="0" smtClean="0"/>
              <a:t> </a:t>
            </a:r>
            <a:r>
              <a:rPr lang="es-ES" dirty="0" err="1" smtClean="0"/>
              <a:t>hose</a:t>
            </a:r>
            <a:r>
              <a:rPr lang="es-ES" dirty="0" smtClean="0"/>
              <a:t>.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4332" y="3282217"/>
            <a:ext cx="1813374" cy="1735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1237617" y="3780543"/>
            <a:ext cx="431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Close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refrigerator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save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3965209"/>
            <a:ext cx="4885569" cy="410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1237617" y="5852160"/>
            <a:ext cx="503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Turn</a:t>
            </a:r>
            <a:r>
              <a:rPr lang="es-ES" dirty="0" smtClean="0"/>
              <a:t> off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fountains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are´t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them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08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245249" y="2392918"/>
            <a:ext cx="2773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water</a:t>
            </a:r>
            <a:r>
              <a:rPr lang="es-ES" dirty="0" smtClean="0"/>
              <a:t> </a:t>
            </a:r>
            <a:r>
              <a:rPr lang="es-ES" dirty="0" err="1" smtClean="0"/>
              <a:t>hose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spilling</a:t>
            </a:r>
            <a:r>
              <a:rPr lang="es-ES" dirty="0" smtClean="0"/>
              <a:t> and </a:t>
            </a:r>
            <a:r>
              <a:rPr lang="es-ES" dirty="0" err="1" smtClean="0"/>
              <a:t>wasting</a:t>
            </a:r>
            <a:r>
              <a:rPr lang="es-ES" dirty="0" smtClean="0"/>
              <a:t> </a:t>
            </a:r>
            <a:r>
              <a:rPr lang="es-ES" dirty="0" err="1" smtClean="0"/>
              <a:t>water</a:t>
            </a:r>
            <a:r>
              <a:rPr lang="es-ES" dirty="0" smtClean="0"/>
              <a:t>. 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elclubdelhogar.webs.com/cleaning%20suppli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1" y="3790156"/>
            <a:ext cx="4445000" cy="3014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245249" y="4718304"/>
            <a:ext cx="3139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cleaning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endParaRPr lang="es-ES" dirty="0" smtClean="0"/>
          </a:p>
          <a:p>
            <a:r>
              <a:rPr lang="es-ES" dirty="0" err="1"/>
              <a:t>c</a:t>
            </a:r>
            <a:r>
              <a:rPr lang="es-ES" dirty="0" err="1" smtClean="0"/>
              <a:t>ontaminate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so try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</a:p>
          <a:p>
            <a:r>
              <a:rPr lang="es-ES" dirty="0"/>
              <a:t>u</a:t>
            </a:r>
            <a:r>
              <a:rPr lang="es-ES" dirty="0" smtClean="0"/>
              <a:t>se </a:t>
            </a:r>
            <a:r>
              <a:rPr lang="es-ES" dirty="0" err="1" smtClean="0"/>
              <a:t>pruducts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ar</a:t>
            </a:r>
            <a:r>
              <a:rPr lang="es-ES" dirty="0"/>
              <a:t>e</a:t>
            </a:r>
            <a:endParaRPr lang="es-ES" dirty="0" smtClean="0"/>
          </a:p>
          <a:p>
            <a:r>
              <a:rPr lang="es-ES" dirty="0" err="1" smtClean="0"/>
              <a:t>friendly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Enviorment</a:t>
            </a:r>
            <a:endParaRPr lang="es-MX" dirty="0"/>
          </a:p>
        </p:txBody>
      </p:sp>
      <p:pic>
        <p:nvPicPr>
          <p:cNvPr id="1030" name="Picture 6" descr="http://farm8.staticflickr.com/7131/7063280457_2bff509200_z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61" y="621792"/>
            <a:ext cx="4390880" cy="3168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photos taken by us. </a:t>
            </a:r>
          </a:p>
          <a:p>
            <a:pPr marL="0" indent="0">
              <a:buNone/>
            </a:pPr>
            <a:r>
              <a:rPr lang="en-US" dirty="0" smtClean="0"/>
              <a:t>The  only info. that was taken from internet was the chart and video.</a:t>
            </a:r>
          </a:p>
        </p:txBody>
      </p:sp>
    </p:spTree>
    <p:extLst>
      <p:ext uri="{BB962C8B-B14F-4D97-AF65-F5344CB8AC3E}">
        <p14:creationId xmlns:p14="http://schemas.microsoft.com/office/powerpoint/2010/main" val="263525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" y="0"/>
            <a:ext cx="9118714" cy="6858000"/>
          </a:xfrm>
        </p:spPr>
      </p:pic>
    </p:spTree>
    <p:extLst>
      <p:ext uri="{BB962C8B-B14F-4D97-AF65-F5344CB8AC3E}">
        <p14:creationId xmlns:p14="http://schemas.microsoft.com/office/powerpoint/2010/main" val="3550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Introduccion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Today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presenting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project</a:t>
            </a:r>
            <a:r>
              <a:rPr lang="es-ES" dirty="0" smtClean="0"/>
              <a:t>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showing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done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enviorment</a:t>
            </a:r>
            <a:r>
              <a:rPr lang="es-ES" dirty="0" smtClean="0"/>
              <a:t>. And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actions</a:t>
            </a:r>
            <a:r>
              <a:rPr lang="es-ES" dirty="0" smtClean="0"/>
              <a:t> are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bad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planet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28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Global </a:t>
            </a:r>
            <a:r>
              <a:rPr lang="es-ES" dirty="0" err="1" smtClean="0"/>
              <a:t>warming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Green-</a:t>
            </a:r>
            <a:r>
              <a:rPr lang="es-ES" dirty="0" err="1" smtClean="0"/>
              <a:t>house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What´s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difference</a:t>
            </a:r>
            <a:r>
              <a:rPr lang="es-ES" dirty="0" smtClean="0"/>
              <a:t>?</a:t>
            </a:r>
          </a:p>
          <a:p>
            <a:pPr marL="0" indent="0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difference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Green-</a:t>
            </a:r>
            <a:r>
              <a:rPr lang="es-ES" dirty="0" err="1" smtClean="0"/>
              <a:t>house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 and global </a:t>
            </a:r>
            <a:r>
              <a:rPr lang="es-ES" dirty="0" err="1" smtClean="0"/>
              <a:t>warming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Green-</a:t>
            </a:r>
            <a:r>
              <a:rPr lang="es-ES" dirty="0" err="1" smtClean="0"/>
              <a:t>house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cause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gobal</a:t>
            </a:r>
            <a:r>
              <a:rPr lang="es-ES" dirty="0" smtClean="0"/>
              <a:t> </a:t>
            </a:r>
            <a:r>
              <a:rPr lang="es-ES" dirty="0" err="1" smtClean="0"/>
              <a:t>warming</a:t>
            </a:r>
            <a:r>
              <a:rPr lang="es-ES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4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181700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6848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568" y="1051036"/>
            <a:ext cx="247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to watch video.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actions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rcRect t="37697" b="37697"/>
          <a:stretch>
            <a:fillRect/>
          </a:stretch>
        </p:blipFill>
        <p:spPr>
          <a:xfrm>
            <a:off x="4442465" y="2819400"/>
            <a:ext cx="3108414" cy="11412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uadroTexto 5"/>
          <p:cNvSpPr txBox="1"/>
          <p:nvPr/>
        </p:nvSpPr>
        <p:spPr>
          <a:xfrm>
            <a:off x="331782" y="3249505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RECYCLE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plastic</a:t>
            </a:r>
            <a:r>
              <a:rPr lang="es-ES" dirty="0" smtClean="0"/>
              <a:t> bags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5" y="4185873"/>
            <a:ext cx="3081711" cy="12210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/>
          <p:cNvSpPr txBox="1"/>
          <p:nvPr/>
        </p:nvSpPr>
        <p:spPr>
          <a:xfrm>
            <a:off x="208200" y="4266241"/>
            <a:ext cx="4347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Instead</a:t>
            </a:r>
            <a:r>
              <a:rPr lang="es-ES" dirty="0" smtClean="0"/>
              <a:t> of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big</a:t>
            </a:r>
            <a:r>
              <a:rPr lang="es-ES" dirty="0" smtClean="0"/>
              <a:t> box </a:t>
            </a:r>
          </a:p>
          <a:p>
            <a:r>
              <a:rPr lang="es-ES" dirty="0" err="1"/>
              <a:t>w</a:t>
            </a:r>
            <a:r>
              <a:rPr lang="es-ES" dirty="0" err="1" smtClean="0"/>
              <a:t>ith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dirty="0" err="1" smtClean="0"/>
              <a:t>space</a:t>
            </a:r>
            <a:r>
              <a:rPr lang="es-ES" dirty="0" smtClean="0"/>
              <a:t> </a:t>
            </a:r>
            <a:r>
              <a:rPr lang="es-ES" dirty="0" err="1" smtClean="0"/>
              <a:t>left</a:t>
            </a:r>
            <a:r>
              <a:rPr lang="es-ES" dirty="0"/>
              <a:t> </a:t>
            </a:r>
            <a:r>
              <a:rPr lang="es-ES" dirty="0" err="1" smtClean="0"/>
              <a:t>they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err="1"/>
              <a:t>u</a:t>
            </a:r>
            <a:r>
              <a:rPr lang="es-ES" dirty="0" err="1" smtClean="0"/>
              <a:t>sed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small</a:t>
            </a:r>
            <a:r>
              <a:rPr lang="es-ES" dirty="0" smtClean="0"/>
              <a:t> boxes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fit</a:t>
            </a:r>
            <a:r>
              <a:rPr lang="es-ES" dirty="0" smtClean="0"/>
              <a:t> </a:t>
            </a:r>
            <a:r>
              <a:rPr lang="es-ES" dirty="0" err="1" smtClean="0"/>
              <a:t>perfectly</a:t>
            </a:r>
            <a:endParaRPr lang="es-ES" dirty="0"/>
          </a:p>
          <a:p>
            <a:r>
              <a:rPr lang="es-ES" dirty="0"/>
              <a:t>a</a:t>
            </a:r>
            <a:r>
              <a:rPr lang="es-ES" dirty="0" smtClean="0"/>
              <a:t>nd </a:t>
            </a:r>
            <a:r>
              <a:rPr lang="es-ES" dirty="0" err="1" smtClean="0"/>
              <a:t>reduced</a:t>
            </a:r>
            <a:r>
              <a:rPr lang="es-ES" dirty="0" smtClean="0"/>
              <a:t> </a:t>
            </a:r>
            <a:r>
              <a:rPr lang="es-ES" dirty="0" err="1" smtClean="0"/>
              <a:t>plastic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464" y="5587020"/>
            <a:ext cx="3081711" cy="12709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CuadroTexto 9"/>
          <p:cNvSpPr txBox="1"/>
          <p:nvPr/>
        </p:nvSpPr>
        <p:spPr>
          <a:xfrm>
            <a:off x="457629" y="5915472"/>
            <a:ext cx="378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saver</a:t>
            </a:r>
            <a:r>
              <a:rPr lang="es-ES" dirty="0" smtClean="0"/>
              <a:t> </a:t>
            </a:r>
            <a:r>
              <a:rPr lang="es-ES" dirty="0" err="1" smtClean="0"/>
              <a:t>bulbs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save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endParaRPr lang="es-E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trada de lápiz 2"/>
              <p14:cNvContentPartPr/>
              <p14:nvPr/>
            </p14:nvContentPartPr>
            <p14:xfrm>
              <a:off x="2057400" y="4424400"/>
              <a:ext cx="158040" cy="97560"/>
            </p14:xfrm>
          </p:contentPart>
        </mc:Choice>
        <mc:Fallback xmlns="">
          <p:pic>
            <p:nvPicPr>
              <p:cNvPr id="3" name="Entrada de lápiz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3800" y="4421880"/>
                <a:ext cx="164160" cy="1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7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0" y="1109710"/>
            <a:ext cx="3364637" cy="25404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70989" y="4030462"/>
            <a:ext cx="3249223" cy="2657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uadroTexto 4"/>
          <p:cNvSpPr txBox="1"/>
          <p:nvPr/>
        </p:nvSpPr>
        <p:spPr>
          <a:xfrm>
            <a:off x="537097" y="2122475"/>
            <a:ext cx="448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-saber plug uses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plug</a:t>
            </a:r>
            <a:r>
              <a:rPr lang="es-ES" dirty="0" smtClean="0"/>
              <a:t> uses and </a:t>
            </a:r>
            <a:r>
              <a:rPr lang="es-ES" dirty="0" err="1" smtClean="0"/>
              <a:t>saves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0062" y="4444790"/>
            <a:ext cx="406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Recycle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garbage</a:t>
            </a:r>
            <a:r>
              <a:rPr lang="es-ES" dirty="0" smtClean="0"/>
              <a:t>, </a:t>
            </a:r>
            <a:r>
              <a:rPr lang="es-ES" dirty="0" err="1" smtClean="0"/>
              <a:t>inorganics</a:t>
            </a:r>
            <a:r>
              <a:rPr lang="es-ES" dirty="0" smtClean="0"/>
              <a:t> and </a:t>
            </a:r>
            <a:r>
              <a:rPr lang="es-ES" dirty="0" err="1" smtClean="0"/>
              <a:t>organics</a:t>
            </a:r>
            <a:r>
              <a:rPr lang="es-ES" dirty="0" smtClean="0"/>
              <a:t>.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96" y="840629"/>
            <a:ext cx="3136323" cy="17965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uadroTexto 4"/>
          <p:cNvSpPr txBox="1"/>
          <p:nvPr/>
        </p:nvSpPr>
        <p:spPr>
          <a:xfrm>
            <a:off x="732407" y="1837678"/>
            <a:ext cx="464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Plant</a:t>
            </a:r>
            <a:r>
              <a:rPr lang="es-ES" dirty="0" smtClean="0"/>
              <a:t> </a:t>
            </a:r>
            <a:r>
              <a:rPr lang="es-ES" dirty="0" err="1" smtClean="0"/>
              <a:t>trees</a:t>
            </a:r>
            <a:r>
              <a:rPr lang="es-ES" dirty="0" smtClean="0"/>
              <a:t> at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front</a:t>
            </a:r>
            <a:r>
              <a:rPr lang="es-ES" dirty="0" smtClean="0"/>
              <a:t> and back </a:t>
            </a:r>
            <a:r>
              <a:rPr lang="es-ES" dirty="0" err="1" smtClean="0"/>
              <a:t>yards</a:t>
            </a:r>
            <a:endParaRPr lang="es-ES" dirty="0" smtClean="0"/>
          </a:p>
          <a:p>
            <a:r>
              <a:rPr lang="es-E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 </a:t>
            </a:r>
            <a:r>
              <a:rPr lang="es-E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</a:t>
            </a:r>
            <a:r>
              <a:rPr lang="es-ES" dirty="0" err="1" smtClean="0"/>
              <a:t>n</a:t>
            </a:r>
            <a:r>
              <a:rPr lang="es-ES" dirty="0" smtClean="0"/>
              <a:t> </a:t>
            </a:r>
            <a:r>
              <a:rPr lang="es-ES" dirty="0" err="1" smtClean="0"/>
              <a:t>dioxide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air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94" y="2826285"/>
            <a:ext cx="2995326" cy="17520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/>
          <p:cNvSpPr txBox="1"/>
          <p:nvPr/>
        </p:nvSpPr>
        <p:spPr>
          <a:xfrm>
            <a:off x="781811" y="3332988"/>
            <a:ext cx="453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Take</a:t>
            </a:r>
            <a:r>
              <a:rPr lang="es-ES" dirty="0" smtClean="0"/>
              <a:t> short </a:t>
            </a:r>
            <a:r>
              <a:rPr lang="es-ES" dirty="0" err="1" smtClean="0"/>
              <a:t>baths</a:t>
            </a:r>
            <a:r>
              <a:rPr lang="es-ES" dirty="0" smtClean="0"/>
              <a:t>, 5 </a:t>
            </a:r>
            <a:r>
              <a:rPr lang="es-ES" dirty="0" err="1" smtClean="0"/>
              <a:t>to</a:t>
            </a:r>
            <a:r>
              <a:rPr lang="es-ES" dirty="0" smtClean="0"/>
              <a:t> 7 minutes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save</a:t>
            </a:r>
            <a:r>
              <a:rPr lang="es-ES" dirty="0" smtClean="0"/>
              <a:t> </a:t>
            </a:r>
            <a:r>
              <a:rPr lang="es-ES" dirty="0" err="1" smtClean="0"/>
              <a:t>water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06" y="4725258"/>
            <a:ext cx="2978613" cy="19076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CuadroTexto 10"/>
          <p:cNvSpPr txBox="1"/>
          <p:nvPr/>
        </p:nvSpPr>
        <p:spPr>
          <a:xfrm>
            <a:off x="781811" y="5217152"/>
            <a:ext cx="448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bus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transportation</a:t>
            </a:r>
            <a:r>
              <a:rPr lang="es-ES" dirty="0" smtClean="0"/>
              <a:t> and reduce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carbon</a:t>
            </a:r>
            <a:r>
              <a:rPr lang="es-ES" dirty="0" smtClean="0"/>
              <a:t> </a:t>
            </a:r>
            <a:r>
              <a:rPr lang="es-ES" dirty="0" err="1" smtClean="0"/>
              <a:t>dioxide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air.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8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448056" y="2097024"/>
            <a:ext cx="393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Use </a:t>
            </a:r>
            <a:r>
              <a:rPr lang="en-US" dirty="0" smtClean="0"/>
              <a:t>recycled</a:t>
            </a:r>
            <a:r>
              <a:rPr lang="es-ES" dirty="0" smtClean="0"/>
              <a:t> </a:t>
            </a:r>
            <a:r>
              <a:rPr lang="es-ES" dirty="0" err="1" smtClean="0"/>
              <a:t>paper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save</a:t>
            </a:r>
            <a:r>
              <a:rPr lang="es-ES" dirty="0" smtClean="0"/>
              <a:t> </a:t>
            </a:r>
            <a:r>
              <a:rPr lang="es-ES" dirty="0" err="1" smtClean="0"/>
              <a:t>trees</a:t>
            </a:r>
            <a:endParaRPr lang="es-MX" dirty="0"/>
          </a:p>
        </p:txBody>
      </p:sp>
      <p:pic>
        <p:nvPicPr>
          <p:cNvPr id="2056" name="Picture 8" descr="http://www.diayjacinto.com/blog/wp-content/uploads/2011/12/papel-reciclado-Custom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44" y="808673"/>
            <a:ext cx="4519082" cy="29778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s.123rf.com/400wm/400/400/sutsaiy/sutsaiy1105/sutsaiy110500323/9647212-filete-de-pescado-sano-sabroso-con-verduras-al-vap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6" y="3968496"/>
            <a:ext cx="4291458" cy="27907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21208" y="4782312"/>
            <a:ext cx="390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Eat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dirty="0" err="1" smtClean="0"/>
              <a:t>fruits</a:t>
            </a:r>
            <a:r>
              <a:rPr lang="es-ES" dirty="0" smtClean="0"/>
              <a:t> and </a:t>
            </a:r>
            <a:r>
              <a:rPr lang="es-ES" dirty="0" smtClean="0"/>
              <a:t>vegetables</a:t>
            </a:r>
            <a:endParaRPr lang="es-ES" dirty="0" smtClean="0"/>
          </a:p>
          <a:p>
            <a:r>
              <a:rPr lang="es-ES" dirty="0" smtClean="0"/>
              <a:t> and try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eat</a:t>
            </a:r>
            <a:r>
              <a:rPr lang="es-ES" dirty="0" smtClean="0"/>
              <a:t> </a:t>
            </a:r>
            <a:r>
              <a:rPr lang="es-ES" dirty="0" err="1" smtClean="0"/>
              <a:t>exotic</a:t>
            </a:r>
            <a:r>
              <a:rPr lang="es-ES" dirty="0" smtClean="0"/>
              <a:t> </a:t>
            </a:r>
            <a:r>
              <a:rPr lang="es-ES" dirty="0" err="1" smtClean="0"/>
              <a:t>animals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44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Bad</a:t>
            </a:r>
            <a:r>
              <a:rPr lang="es-MX" dirty="0" smtClean="0"/>
              <a:t> </a:t>
            </a:r>
            <a:r>
              <a:rPr lang="es-MX" dirty="0" err="1" smtClean="0"/>
              <a:t>actions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0864" y="2351043"/>
            <a:ext cx="2138363" cy="1951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7" y="4267201"/>
            <a:ext cx="1847548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1022059" y="2819400"/>
            <a:ext cx="430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Don´t</a:t>
            </a:r>
            <a:r>
              <a:rPr lang="es-MX" dirty="0" smtClean="0"/>
              <a:t> </a:t>
            </a:r>
            <a:r>
              <a:rPr lang="es-MX" dirty="0" err="1" smtClean="0"/>
              <a:t>leave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cables </a:t>
            </a:r>
            <a:r>
              <a:rPr lang="es-MX" dirty="0" err="1" smtClean="0"/>
              <a:t>plugged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save</a:t>
            </a:r>
            <a:r>
              <a:rPr lang="es-MX" dirty="0" smtClean="0"/>
              <a:t> </a:t>
            </a:r>
            <a:r>
              <a:rPr lang="es-MX" dirty="0" err="1" smtClean="0"/>
              <a:t>energy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flipH="1">
            <a:off x="1257301" y="5072063"/>
            <a:ext cx="438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Turn</a:t>
            </a:r>
            <a:r>
              <a:rPr lang="es-MX" dirty="0" smtClean="0"/>
              <a:t> off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lights</a:t>
            </a:r>
            <a:r>
              <a:rPr lang="es-MX" dirty="0" smtClean="0"/>
              <a:t> </a:t>
            </a:r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aren´t</a:t>
            </a:r>
            <a:r>
              <a:rPr lang="es-MX" dirty="0" smtClean="0"/>
              <a:t>  </a:t>
            </a:r>
            <a:r>
              <a:rPr lang="es-MX" dirty="0" err="1" smtClean="0"/>
              <a:t>using</a:t>
            </a:r>
            <a:r>
              <a:rPr lang="es-MX" dirty="0" smtClean="0"/>
              <a:t> </a:t>
            </a:r>
            <a:r>
              <a:rPr lang="es-MX" dirty="0" err="1" smtClean="0"/>
              <a:t>them</a:t>
            </a:r>
            <a:r>
              <a:rPr lang="es-MX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elo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473</TotalTime>
  <Words>339</Words>
  <Application>Microsoft Office PowerPoint</Application>
  <PresentationFormat>On-screen Show (4:3)</PresentationFormat>
  <Paragraphs>47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Cielo</vt:lpstr>
      <vt:lpstr>SAVING THE WORLD</vt:lpstr>
      <vt:lpstr>Introduccion:</vt:lpstr>
      <vt:lpstr>Global warming and the Green-house effect:</vt:lpstr>
      <vt:lpstr>PowerPoint Presentation</vt:lpstr>
      <vt:lpstr>Good actions:</vt:lpstr>
      <vt:lpstr>PowerPoint Presentation</vt:lpstr>
      <vt:lpstr>PowerPoint Presentation</vt:lpstr>
      <vt:lpstr>PowerPoint Presentation</vt:lpstr>
      <vt:lpstr>Bad actions:</vt:lpstr>
      <vt:lpstr>PowerPoint Presentation</vt:lpstr>
      <vt:lpstr>PowerPoint Presentation</vt:lpstr>
      <vt:lpstr>PowerPoint Presentation</vt:lpstr>
      <vt:lpstr>Resources.</vt:lpstr>
      <vt:lpstr>PowerPoint Presentation</vt:lpstr>
    </vt:vector>
  </TitlesOfParts>
  <Company>Estrella, Cruz, González y Asociados, S.C.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THE WORLD</dc:title>
  <dc:creator>Alberto Estrella Quintero</dc:creator>
  <cp:lastModifiedBy>andre</cp:lastModifiedBy>
  <cp:revision>39</cp:revision>
  <dcterms:created xsi:type="dcterms:W3CDTF">2013-10-26T13:17:06Z</dcterms:created>
  <dcterms:modified xsi:type="dcterms:W3CDTF">2013-11-15T14:35:54Z</dcterms:modified>
</cp:coreProperties>
</file>